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CDC09-F31D-4016-878E-5463A6ADE0BE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984598A9-47F9-41AD-BDB3-B391F92CDB46}">
      <dgm:prSet phldrT="[Szöveg]"/>
      <dgm:spPr/>
      <dgm:t>
        <a:bodyPr/>
        <a:lstStyle/>
        <a:p>
          <a:r>
            <a:rPr lang="hu-HU" dirty="0"/>
            <a:t>érettségi</a:t>
          </a:r>
        </a:p>
      </dgm:t>
    </dgm:pt>
    <dgm:pt modelId="{17AA9FD8-1C22-4B65-8F58-E17972337DC6}" type="parTrans" cxnId="{F47CA79D-783F-4524-A7EC-CD92B2735416}">
      <dgm:prSet/>
      <dgm:spPr/>
      <dgm:t>
        <a:bodyPr/>
        <a:lstStyle/>
        <a:p>
          <a:endParaRPr lang="hu-HU"/>
        </a:p>
      </dgm:t>
    </dgm:pt>
    <dgm:pt modelId="{FA9C8E62-0CCB-4499-A5F3-3B603DD95EFF}" type="sibTrans" cxnId="{F47CA79D-783F-4524-A7EC-CD92B2735416}">
      <dgm:prSet/>
      <dgm:spPr/>
      <dgm:t>
        <a:bodyPr/>
        <a:lstStyle/>
        <a:p>
          <a:endParaRPr lang="hu-HU"/>
        </a:p>
      </dgm:t>
    </dgm:pt>
    <dgm:pt modelId="{FAA3DF8A-05D3-4C4A-8C1F-EBFEB22E931E}">
      <dgm:prSet phldrT="[Szöveg]"/>
      <dgm:spPr/>
      <dgm:t>
        <a:bodyPr/>
        <a:lstStyle/>
        <a:p>
          <a:r>
            <a:rPr lang="hu-HU" dirty="0"/>
            <a:t>alkalmassági vizsgálatok és pályaorientáció</a:t>
          </a:r>
        </a:p>
      </dgm:t>
    </dgm:pt>
    <dgm:pt modelId="{A211E656-1FBC-419F-8267-E3E29A869BB0}" type="parTrans" cxnId="{73F43386-5058-40AD-9BE4-1F711B8B74BC}">
      <dgm:prSet/>
      <dgm:spPr/>
      <dgm:t>
        <a:bodyPr/>
        <a:lstStyle/>
        <a:p>
          <a:endParaRPr lang="hu-HU"/>
        </a:p>
      </dgm:t>
    </dgm:pt>
    <dgm:pt modelId="{7D229F69-FB58-4F60-9365-DA4657F5D5FB}" type="sibTrans" cxnId="{73F43386-5058-40AD-9BE4-1F711B8B74BC}">
      <dgm:prSet/>
      <dgm:spPr/>
      <dgm:t>
        <a:bodyPr/>
        <a:lstStyle/>
        <a:p>
          <a:endParaRPr lang="hu-HU"/>
        </a:p>
      </dgm:t>
    </dgm:pt>
    <dgm:pt modelId="{FF7AFFED-1EA3-436C-A2B1-6891BA93EC78}">
      <dgm:prSet phldrT="[Szöveg]"/>
      <dgm:spPr/>
      <dgm:t>
        <a:bodyPr/>
        <a:lstStyle/>
        <a:p>
          <a:r>
            <a:rPr lang="hu-HU" dirty="0"/>
            <a:t>rendészeti alapfelkészítés</a:t>
          </a:r>
        </a:p>
      </dgm:t>
    </dgm:pt>
    <dgm:pt modelId="{2F6670CD-2988-4F09-8C3A-BC14BBA5537A}" type="parTrans" cxnId="{42EF52F4-10E0-4782-8F2E-7ADF0A00A781}">
      <dgm:prSet/>
      <dgm:spPr/>
      <dgm:t>
        <a:bodyPr/>
        <a:lstStyle/>
        <a:p>
          <a:endParaRPr lang="hu-HU"/>
        </a:p>
      </dgm:t>
    </dgm:pt>
    <dgm:pt modelId="{E7A67D8A-D141-4796-92FE-981D548735E5}" type="sibTrans" cxnId="{42EF52F4-10E0-4782-8F2E-7ADF0A00A781}">
      <dgm:prSet/>
      <dgm:spPr/>
      <dgm:t>
        <a:bodyPr/>
        <a:lstStyle/>
        <a:p>
          <a:endParaRPr lang="hu-HU"/>
        </a:p>
      </dgm:t>
    </dgm:pt>
    <dgm:pt modelId="{1551D4DA-A877-4D81-9E7F-7A80A400B9EE}">
      <dgm:prSet/>
      <dgm:spPr/>
      <dgm:t>
        <a:bodyPr/>
        <a:lstStyle/>
        <a:p>
          <a:r>
            <a:rPr lang="hu-HU" dirty="0"/>
            <a:t>tisztjelölti vizsga és eskü</a:t>
          </a:r>
        </a:p>
      </dgm:t>
    </dgm:pt>
    <dgm:pt modelId="{00E49046-50C7-4805-B388-435A068B6527}" type="parTrans" cxnId="{E7B9549A-F2FB-48E8-86D6-CA3C65758842}">
      <dgm:prSet/>
      <dgm:spPr/>
      <dgm:t>
        <a:bodyPr/>
        <a:lstStyle/>
        <a:p>
          <a:endParaRPr lang="hu-HU"/>
        </a:p>
      </dgm:t>
    </dgm:pt>
    <dgm:pt modelId="{FBB9B594-1E1D-4516-A0E6-962E8D56BCAA}" type="sibTrans" cxnId="{E7B9549A-F2FB-48E8-86D6-CA3C65758842}">
      <dgm:prSet/>
      <dgm:spPr/>
      <dgm:t>
        <a:bodyPr/>
        <a:lstStyle/>
        <a:p>
          <a:endParaRPr lang="hu-HU"/>
        </a:p>
      </dgm:t>
    </dgm:pt>
    <dgm:pt modelId="{2D391B22-3C0D-4BE4-B876-91ED77323CBF}">
      <dgm:prSet/>
      <dgm:spPr/>
      <dgm:t>
        <a:bodyPr/>
        <a:lstStyle/>
        <a:p>
          <a:r>
            <a:rPr lang="hu-HU" dirty="0"/>
            <a:t>4 éves alapképzés (záróvizsgák)</a:t>
          </a:r>
        </a:p>
      </dgm:t>
    </dgm:pt>
    <dgm:pt modelId="{9537D1F9-9482-426F-BC70-BB4E2B4690F3}" type="parTrans" cxnId="{2C368D96-5A01-48E5-B04A-04D6A0851D17}">
      <dgm:prSet/>
      <dgm:spPr/>
      <dgm:t>
        <a:bodyPr/>
        <a:lstStyle/>
        <a:p>
          <a:endParaRPr lang="hu-HU"/>
        </a:p>
      </dgm:t>
    </dgm:pt>
    <dgm:pt modelId="{658FD16D-C905-4935-85CB-FFAD9BFEB0C7}" type="sibTrans" cxnId="{2C368D96-5A01-48E5-B04A-04D6A0851D17}">
      <dgm:prSet/>
      <dgm:spPr/>
      <dgm:t>
        <a:bodyPr/>
        <a:lstStyle/>
        <a:p>
          <a:endParaRPr lang="hu-HU"/>
        </a:p>
      </dgm:t>
    </dgm:pt>
    <dgm:pt modelId="{E6451D38-4704-4393-8AA3-D9A26532F9E2}">
      <dgm:prSet/>
      <dgm:spPr/>
      <dgm:t>
        <a:bodyPr/>
        <a:lstStyle/>
        <a:p>
          <a:r>
            <a:rPr lang="hu-HU" dirty="0"/>
            <a:t>tisztavatás és tiszti eskü</a:t>
          </a:r>
        </a:p>
      </dgm:t>
    </dgm:pt>
    <dgm:pt modelId="{E121EC0F-7E52-4433-B9B0-CADD0137E6F7}" type="parTrans" cxnId="{FC9E2F62-CB87-491D-86E8-1527EE02430F}">
      <dgm:prSet/>
      <dgm:spPr/>
      <dgm:t>
        <a:bodyPr/>
        <a:lstStyle/>
        <a:p>
          <a:endParaRPr lang="hu-HU"/>
        </a:p>
      </dgm:t>
    </dgm:pt>
    <dgm:pt modelId="{A1F38848-9290-4DB7-A5F0-9798E915710D}" type="sibTrans" cxnId="{FC9E2F62-CB87-491D-86E8-1527EE02430F}">
      <dgm:prSet/>
      <dgm:spPr/>
      <dgm:t>
        <a:bodyPr/>
        <a:lstStyle/>
        <a:p>
          <a:endParaRPr lang="hu-HU"/>
        </a:p>
      </dgm:t>
    </dgm:pt>
    <dgm:pt modelId="{0F3964D4-8F2E-4C8D-8483-62135E8D2760}" type="pres">
      <dgm:prSet presAssocID="{4B3CDC09-F31D-4016-878E-5463A6ADE0BE}" presName="CompostProcess" presStyleCnt="0">
        <dgm:presLayoutVars>
          <dgm:dir/>
          <dgm:resizeHandles val="exact"/>
        </dgm:presLayoutVars>
      </dgm:prSet>
      <dgm:spPr/>
    </dgm:pt>
    <dgm:pt modelId="{FFE6AEBB-B46E-4A07-B58A-FC4D5AF47DC0}" type="pres">
      <dgm:prSet presAssocID="{4B3CDC09-F31D-4016-878E-5463A6ADE0BE}" presName="arrow" presStyleLbl="bgShp" presStyleIdx="0" presStyleCnt="1"/>
      <dgm:spPr/>
    </dgm:pt>
    <dgm:pt modelId="{B84F6AE5-0785-451C-88E2-DA81B40721D5}" type="pres">
      <dgm:prSet presAssocID="{4B3CDC09-F31D-4016-878E-5463A6ADE0BE}" presName="linearProcess" presStyleCnt="0"/>
      <dgm:spPr/>
    </dgm:pt>
    <dgm:pt modelId="{E92D0342-33B6-43A4-BE32-3C5415906B6B}" type="pres">
      <dgm:prSet presAssocID="{984598A9-47F9-41AD-BDB3-B391F92CDB4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2AAE95-5097-4A11-A5B4-8366CBD3DA50}" type="pres">
      <dgm:prSet presAssocID="{FA9C8E62-0CCB-4499-A5F3-3B603DD95EFF}" presName="sibTrans" presStyleCnt="0"/>
      <dgm:spPr/>
    </dgm:pt>
    <dgm:pt modelId="{BCEA8978-D21E-4723-9D59-C31852E85F4A}" type="pres">
      <dgm:prSet presAssocID="{FAA3DF8A-05D3-4C4A-8C1F-EBFEB22E931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D11907-E7E8-401A-980A-60CC30A39EE5}" type="pres">
      <dgm:prSet presAssocID="{7D229F69-FB58-4F60-9365-DA4657F5D5FB}" presName="sibTrans" presStyleCnt="0"/>
      <dgm:spPr/>
    </dgm:pt>
    <dgm:pt modelId="{5F0355F2-4E5E-440E-86AA-A97F1B2BA23E}" type="pres">
      <dgm:prSet presAssocID="{FF7AFFED-1EA3-436C-A2B1-6891BA93EC7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49E05D-0A61-4B61-B43B-3D445174D0BC}" type="pres">
      <dgm:prSet presAssocID="{E7A67D8A-D141-4796-92FE-981D548735E5}" presName="sibTrans" presStyleCnt="0"/>
      <dgm:spPr/>
    </dgm:pt>
    <dgm:pt modelId="{FDA80AB2-1CA6-40AD-BA65-5302C6421437}" type="pres">
      <dgm:prSet presAssocID="{1551D4DA-A877-4D81-9E7F-7A80A400B9E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CB7CD2-1116-470F-BC98-959F2A3884AD}" type="pres">
      <dgm:prSet presAssocID="{FBB9B594-1E1D-4516-A0E6-962E8D56BCAA}" presName="sibTrans" presStyleCnt="0"/>
      <dgm:spPr/>
    </dgm:pt>
    <dgm:pt modelId="{DB734DB4-EBB8-4875-B117-162CB00C5275}" type="pres">
      <dgm:prSet presAssocID="{2D391B22-3C0D-4BE4-B876-91ED77323CB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E17D10-0C89-44BC-B1B8-CA1D19FF5583}" type="pres">
      <dgm:prSet presAssocID="{658FD16D-C905-4935-85CB-FFAD9BFEB0C7}" presName="sibTrans" presStyleCnt="0"/>
      <dgm:spPr/>
    </dgm:pt>
    <dgm:pt modelId="{D7C04A5A-2AD2-444D-B3A1-88E7D4B4A5CC}" type="pres">
      <dgm:prSet presAssocID="{E6451D38-4704-4393-8AA3-D9A26532F9E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1B26224-9D3C-4931-9A1B-1A69B1AD03E6}" type="presOf" srcId="{4B3CDC09-F31D-4016-878E-5463A6ADE0BE}" destId="{0F3964D4-8F2E-4C8D-8483-62135E8D2760}" srcOrd="0" destOrd="0" presId="urn:microsoft.com/office/officeart/2005/8/layout/hProcess9"/>
    <dgm:cxn modelId="{FC76FDCB-E771-4895-AB4F-9545F9CECBD8}" type="presOf" srcId="{FAA3DF8A-05D3-4C4A-8C1F-EBFEB22E931E}" destId="{BCEA8978-D21E-4723-9D59-C31852E85F4A}" srcOrd="0" destOrd="0" presId="urn:microsoft.com/office/officeart/2005/8/layout/hProcess9"/>
    <dgm:cxn modelId="{1F6214A2-27B9-45FF-8B31-56A006B3A6D2}" type="presOf" srcId="{2D391B22-3C0D-4BE4-B876-91ED77323CBF}" destId="{DB734DB4-EBB8-4875-B117-162CB00C5275}" srcOrd="0" destOrd="0" presId="urn:microsoft.com/office/officeart/2005/8/layout/hProcess9"/>
    <dgm:cxn modelId="{E7B9549A-F2FB-48E8-86D6-CA3C65758842}" srcId="{4B3CDC09-F31D-4016-878E-5463A6ADE0BE}" destId="{1551D4DA-A877-4D81-9E7F-7A80A400B9EE}" srcOrd="3" destOrd="0" parTransId="{00E49046-50C7-4805-B388-435A068B6527}" sibTransId="{FBB9B594-1E1D-4516-A0E6-962E8D56BCAA}"/>
    <dgm:cxn modelId="{42EF52F4-10E0-4782-8F2E-7ADF0A00A781}" srcId="{4B3CDC09-F31D-4016-878E-5463A6ADE0BE}" destId="{FF7AFFED-1EA3-436C-A2B1-6891BA93EC78}" srcOrd="2" destOrd="0" parTransId="{2F6670CD-2988-4F09-8C3A-BC14BBA5537A}" sibTransId="{E7A67D8A-D141-4796-92FE-981D548735E5}"/>
    <dgm:cxn modelId="{FC9E2F62-CB87-491D-86E8-1527EE02430F}" srcId="{4B3CDC09-F31D-4016-878E-5463A6ADE0BE}" destId="{E6451D38-4704-4393-8AA3-D9A26532F9E2}" srcOrd="5" destOrd="0" parTransId="{E121EC0F-7E52-4433-B9B0-CADD0137E6F7}" sibTransId="{A1F38848-9290-4DB7-A5F0-9798E915710D}"/>
    <dgm:cxn modelId="{2C368D96-5A01-48E5-B04A-04D6A0851D17}" srcId="{4B3CDC09-F31D-4016-878E-5463A6ADE0BE}" destId="{2D391B22-3C0D-4BE4-B876-91ED77323CBF}" srcOrd="4" destOrd="0" parTransId="{9537D1F9-9482-426F-BC70-BB4E2B4690F3}" sibTransId="{658FD16D-C905-4935-85CB-FFAD9BFEB0C7}"/>
    <dgm:cxn modelId="{9096EC30-BCEA-44CA-BA7E-F79B42D0497A}" type="presOf" srcId="{FF7AFFED-1EA3-436C-A2B1-6891BA93EC78}" destId="{5F0355F2-4E5E-440E-86AA-A97F1B2BA23E}" srcOrd="0" destOrd="0" presId="urn:microsoft.com/office/officeart/2005/8/layout/hProcess9"/>
    <dgm:cxn modelId="{FB91E960-9906-4A5C-B0A1-AEE64F70EBCA}" type="presOf" srcId="{1551D4DA-A877-4D81-9E7F-7A80A400B9EE}" destId="{FDA80AB2-1CA6-40AD-BA65-5302C6421437}" srcOrd="0" destOrd="0" presId="urn:microsoft.com/office/officeart/2005/8/layout/hProcess9"/>
    <dgm:cxn modelId="{63FC4590-21B8-47AA-B6D4-23E2EB1BD033}" type="presOf" srcId="{984598A9-47F9-41AD-BDB3-B391F92CDB46}" destId="{E92D0342-33B6-43A4-BE32-3C5415906B6B}" srcOrd="0" destOrd="0" presId="urn:microsoft.com/office/officeart/2005/8/layout/hProcess9"/>
    <dgm:cxn modelId="{282DE846-656A-4A0A-9AC0-D62807CF1240}" type="presOf" srcId="{E6451D38-4704-4393-8AA3-D9A26532F9E2}" destId="{D7C04A5A-2AD2-444D-B3A1-88E7D4B4A5CC}" srcOrd="0" destOrd="0" presId="urn:microsoft.com/office/officeart/2005/8/layout/hProcess9"/>
    <dgm:cxn modelId="{F47CA79D-783F-4524-A7EC-CD92B2735416}" srcId="{4B3CDC09-F31D-4016-878E-5463A6ADE0BE}" destId="{984598A9-47F9-41AD-BDB3-B391F92CDB46}" srcOrd="0" destOrd="0" parTransId="{17AA9FD8-1C22-4B65-8F58-E17972337DC6}" sibTransId="{FA9C8E62-0CCB-4499-A5F3-3B603DD95EFF}"/>
    <dgm:cxn modelId="{73F43386-5058-40AD-9BE4-1F711B8B74BC}" srcId="{4B3CDC09-F31D-4016-878E-5463A6ADE0BE}" destId="{FAA3DF8A-05D3-4C4A-8C1F-EBFEB22E931E}" srcOrd="1" destOrd="0" parTransId="{A211E656-1FBC-419F-8267-E3E29A869BB0}" sibTransId="{7D229F69-FB58-4F60-9365-DA4657F5D5FB}"/>
    <dgm:cxn modelId="{B8BF1A8E-500E-4E25-ABBF-31F1E508C2AD}" type="presParOf" srcId="{0F3964D4-8F2E-4C8D-8483-62135E8D2760}" destId="{FFE6AEBB-B46E-4A07-B58A-FC4D5AF47DC0}" srcOrd="0" destOrd="0" presId="urn:microsoft.com/office/officeart/2005/8/layout/hProcess9"/>
    <dgm:cxn modelId="{852F9068-2B4A-460B-A7B6-649D1CF047FC}" type="presParOf" srcId="{0F3964D4-8F2E-4C8D-8483-62135E8D2760}" destId="{B84F6AE5-0785-451C-88E2-DA81B40721D5}" srcOrd="1" destOrd="0" presId="urn:microsoft.com/office/officeart/2005/8/layout/hProcess9"/>
    <dgm:cxn modelId="{EC05DF7B-484A-49B5-8719-70231CF3706B}" type="presParOf" srcId="{B84F6AE5-0785-451C-88E2-DA81B40721D5}" destId="{E92D0342-33B6-43A4-BE32-3C5415906B6B}" srcOrd="0" destOrd="0" presId="urn:microsoft.com/office/officeart/2005/8/layout/hProcess9"/>
    <dgm:cxn modelId="{2F1E31A3-D0C8-444C-92E1-6B202C1C50AD}" type="presParOf" srcId="{B84F6AE5-0785-451C-88E2-DA81B40721D5}" destId="{6F2AAE95-5097-4A11-A5B4-8366CBD3DA50}" srcOrd="1" destOrd="0" presId="urn:microsoft.com/office/officeart/2005/8/layout/hProcess9"/>
    <dgm:cxn modelId="{66004012-3B9A-4348-8875-1A2AF99A00CE}" type="presParOf" srcId="{B84F6AE5-0785-451C-88E2-DA81B40721D5}" destId="{BCEA8978-D21E-4723-9D59-C31852E85F4A}" srcOrd="2" destOrd="0" presId="urn:microsoft.com/office/officeart/2005/8/layout/hProcess9"/>
    <dgm:cxn modelId="{A960661F-4D0C-425E-8BDF-2B16B51C0F5C}" type="presParOf" srcId="{B84F6AE5-0785-451C-88E2-DA81B40721D5}" destId="{34D11907-E7E8-401A-980A-60CC30A39EE5}" srcOrd="3" destOrd="0" presId="urn:microsoft.com/office/officeart/2005/8/layout/hProcess9"/>
    <dgm:cxn modelId="{86BF793C-2FC4-4C2C-9DE9-95CE03C34E99}" type="presParOf" srcId="{B84F6AE5-0785-451C-88E2-DA81B40721D5}" destId="{5F0355F2-4E5E-440E-86AA-A97F1B2BA23E}" srcOrd="4" destOrd="0" presId="urn:microsoft.com/office/officeart/2005/8/layout/hProcess9"/>
    <dgm:cxn modelId="{D0EEB0DE-ED02-431F-A581-814728BDE9A5}" type="presParOf" srcId="{B84F6AE5-0785-451C-88E2-DA81B40721D5}" destId="{1B49E05D-0A61-4B61-B43B-3D445174D0BC}" srcOrd="5" destOrd="0" presId="urn:microsoft.com/office/officeart/2005/8/layout/hProcess9"/>
    <dgm:cxn modelId="{5EBBA07B-4320-4B25-B290-C5F0AFDED3A3}" type="presParOf" srcId="{B84F6AE5-0785-451C-88E2-DA81B40721D5}" destId="{FDA80AB2-1CA6-40AD-BA65-5302C6421437}" srcOrd="6" destOrd="0" presId="urn:microsoft.com/office/officeart/2005/8/layout/hProcess9"/>
    <dgm:cxn modelId="{C5097822-0D93-4B3C-840D-20F86D73274F}" type="presParOf" srcId="{B84F6AE5-0785-451C-88E2-DA81B40721D5}" destId="{3ECB7CD2-1116-470F-BC98-959F2A3884AD}" srcOrd="7" destOrd="0" presId="urn:microsoft.com/office/officeart/2005/8/layout/hProcess9"/>
    <dgm:cxn modelId="{6312207C-60AC-40B6-8B5A-F9EE490AB93F}" type="presParOf" srcId="{B84F6AE5-0785-451C-88E2-DA81B40721D5}" destId="{DB734DB4-EBB8-4875-B117-162CB00C5275}" srcOrd="8" destOrd="0" presId="urn:microsoft.com/office/officeart/2005/8/layout/hProcess9"/>
    <dgm:cxn modelId="{CA143370-9C28-4C48-BEC7-DE30974B23FB}" type="presParOf" srcId="{B84F6AE5-0785-451C-88E2-DA81B40721D5}" destId="{F0E17D10-0C89-44BC-B1B8-CA1D19FF5583}" srcOrd="9" destOrd="0" presId="urn:microsoft.com/office/officeart/2005/8/layout/hProcess9"/>
    <dgm:cxn modelId="{FFF78D98-1E4B-4038-ADCE-9EF1EC5A547B}" type="presParOf" srcId="{B84F6AE5-0785-451C-88E2-DA81B40721D5}" destId="{D7C04A5A-2AD2-444D-B3A1-88E7D4B4A5C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46D11-937C-493E-ADD1-9910DEA66193}" type="doc">
      <dgm:prSet loTypeId="urn:microsoft.com/office/officeart/2005/8/layout/hList9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AAB0F77C-A069-4422-BC17-BFED51574A11}">
      <dgm:prSet phldrT="[Szöveg]" custT="1"/>
      <dgm:spPr/>
      <dgm:t>
        <a:bodyPr/>
        <a:lstStyle/>
        <a:p>
          <a:r>
            <a:rPr lang="hu-HU" sz="1600" b="1" dirty="0"/>
            <a:t>juttatások</a:t>
          </a:r>
        </a:p>
      </dgm:t>
    </dgm:pt>
    <dgm:pt modelId="{51C40C9D-0564-49F8-8B9A-A35C1D6619A5}" type="parTrans" cxnId="{E88C4548-2674-4749-B723-4F2587B4D0D8}">
      <dgm:prSet/>
      <dgm:spPr/>
      <dgm:t>
        <a:bodyPr/>
        <a:lstStyle/>
        <a:p>
          <a:endParaRPr lang="hu-HU" sz="1600"/>
        </a:p>
      </dgm:t>
    </dgm:pt>
    <dgm:pt modelId="{846A9BAD-BEDC-4311-973E-EA8D5AD08F78}" type="sibTrans" cxnId="{E88C4548-2674-4749-B723-4F2587B4D0D8}">
      <dgm:prSet/>
      <dgm:spPr/>
      <dgm:t>
        <a:bodyPr/>
        <a:lstStyle/>
        <a:p>
          <a:endParaRPr lang="hu-HU" sz="1600"/>
        </a:p>
      </dgm:t>
    </dgm:pt>
    <dgm:pt modelId="{31207D23-BB77-426E-B956-526087AC0089}">
      <dgm:prSet phldrT="[Szöveg]" custT="1"/>
      <dgm:spPr/>
      <dgm:t>
        <a:bodyPr/>
        <a:lstStyle/>
        <a:p>
          <a:r>
            <a:rPr lang="hu-HU" sz="1600" dirty="0"/>
            <a:t>kollégium</a:t>
          </a:r>
        </a:p>
        <a:p>
          <a:r>
            <a:rPr lang="hu-HU" sz="1600" dirty="0"/>
            <a:t>étkezés</a:t>
          </a:r>
        </a:p>
      </dgm:t>
    </dgm:pt>
    <dgm:pt modelId="{AD55971F-C70A-4F1C-AA7C-8ECBD51726D7}" type="parTrans" cxnId="{23C58F73-1277-4FCC-B1F3-A96D96DC1270}">
      <dgm:prSet/>
      <dgm:spPr/>
      <dgm:t>
        <a:bodyPr/>
        <a:lstStyle/>
        <a:p>
          <a:endParaRPr lang="hu-HU" sz="1600"/>
        </a:p>
      </dgm:t>
    </dgm:pt>
    <dgm:pt modelId="{A7234818-615E-439B-9058-D5B75AB45BC9}" type="sibTrans" cxnId="{23C58F73-1277-4FCC-B1F3-A96D96DC1270}">
      <dgm:prSet/>
      <dgm:spPr/>
      <dgm:t>
        <a:bodyPr/>
        <a:lstStyle/>
        <a:p>
          <a:endParaRPr lang="hu-HU" sz="1600"/>
        </a:p>
      </dgm:t>
    </dgm:pt>
    <dgm:pt modelId="{8C8376F6-2B80-46DC-B861-CCB2CDB936A7}">
      <dgm:prSet phldrT="[Szöveg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dirty="0"/>
            <a:t>ruházat (sport- és egyenruházat)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1600" dirty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/>
            <a:t>illetmény</a:t>
          </a:r>
        </a:p>
      </dgm:t>
    </dgm:pt>
    <dgm:pt modelId="{5F93FFD7-8B21-4528-8234-B75B7044FEF3}" type="parTrans" cxnId="{CFA54C70-1011-44FE-A19A-208A5DBC6E12}">
      <dgm:prSet/>
      <dgm:spPr/>
      <dgm:t>
        <a:bodyPr/>
        <a:lstStyle/>
        <a:p>
          <a:endParaRPr lang="hu-HU" sz="1600"/>
        </a:p>
      </dgm:t>
    </dgm:pt>
    <dgm:pt modelId="{60DC6DEC-98D7-480E-9250-59A43648A62A}" type="sibTrans" cxnId="{CFA54C70-1011-44FE-A19A-208A5DBC6E12}">
      <dgm:prSet/>
      <dgm:spPr/>
      <dgm:t>
        <a:bodyPr/>
        <a:lstStyle/>
        <a:p>
          <a:endParaRPr lang="hu-HU" sz="1600"/>
        </a:p>
      </dgm:t>
    </dgm:pt>
    <dgm:pt modelId="{631B04EE-448D-4DF2-8616-DFA375999129}">
      <dgm:prSet phldrT="[Szöveg]" custT="1"/>
      <dgm:spPr/>
      <dgm:t>
        <a:bodyPr/>
        <a:lstStyle/>
        <a:p>
          <a:r>
            <a:rPr lang="hu-HU" sz="1600" b="1" dirty="0"/>
            <a:t>elvárások</a:t>
          </a:r>
        </a:p>
      </dgm:t>
    </dgm:pt>
    <dgm:pt modelId="{EE9E9BCD-BE79-497C-85B6-686784B4CE0F}" type="parTrans" cxnId="{9CA7AB38-DE92-47DF-B42A-804021A679FE}">
      <dgm:prSet/>
      <dgm:spPr/>
      <dgm:t>
        <a:bodyPr/>
        <a:lstStyle/>
        <a:p>
          <a:endParaRPr lang="hu-HU" sz="1600"/>
        </a:p>
      </dgm:t>
    </dgm:pt>
    <dgm:pt modelId="{2704CAFF-6008-4798-A6B5-B5F8C6ADD496}" type="sibTrans" cxnId="{9CA7AB38-DE92-47DF-B42A-804021A679FE}">
      <dgm:prSet/>
      <dgm:spPr/>
      <dgm:t>
        <a:bodyPr/>
        <a:lstStyle/>
        <a:p>
          <a:endParaRPr lang="hu-HU" sz="1600"/>
        </a:p>
      </dgm:t>
    </dgm:pt>
    <dgm:pt modelId="{B83668FA-719E-40DE-9C6E-38C9DF4C3639}">
      <dgm:prSet phldrT="[Szöveg]" custT="1"/>
      <dgm:spPr/>
      <dgm:t>
        <a:bodyPr/>
        <a:lstStyle/>
        <a:p>
          <a:r>
            <a:rPr lang="hu-HU" sz="1600" dirty="0"/>
            <a:t>tisztjelölti vizsga</a:t>
          </a:r>
        </a:p>
        <a:p>
          <a:r>
            <a:rPr lang="hu-HU" sz="1600" dirty="0"/>
            <a:t>tisztjelölti eskü</a:t>
          </a:r>
        </a:p>
      </dgm:t>
    </dgm:pt>
    <dgm:pt modelId="{55662AFB-9A38-4349-8F34-E77C613AD888}" type="parTrans" cxnId="{25950513-5B55-46AD-AFC9-9F9E9D906E99}">
      <dgm:prSet/>
      <dgm:spPr/>
      <dgm:t>
        <a:bodyPr/>
        <a:lstStyle/>
        <a:p>
          <a:endParaRPr lang="hu-HU" sz="1600"/>
        </a:p>
      </dgm:t>
    </dgm:pt>
    <dgm:pt modelId="{23F7C658-7A64-4480-B7D2-3215C8A9BCC3}" type="sibTrans" cxnId="{25950513-5B55-46AD-AFC9-9F9E9D906E99}">
      <dgm:prSet/>
      <dgm:spPr/>
      <dgm:t>
        <a:bodyPr/>
        <a:lstStyle/>
        <a:p>
          <a:endParaRPr lang="hu-HU" sz="1600"/>
        </a:p>
      </dgm:t>
    </dgm:pt>
    <dgm:pt modelId="{783857D7-6DB1-41A5-BFC6-FD9FC1359F12}">
      <dgm:prSet phldrT="[Szöveg]" custT="1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/>
            <a:t>szakmai gyakorlat (nyári egy hónapos + 7. félév)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dirty="0"/>
            <a:t>rendészeti szocializáció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dirty="0"/>
        </a:p>
      </dgm:t>
    </dgm:pt>
    <dgm:pt modelId="{834C2CA6-12EF-480F-9E95-058A4DC2314D}" type="parTrans" cxnId="{97AE7915-D8CE-4896-8B52-4A009F7425BA}">
      <dgm:prSet/>
      <dgm:spPr/>
      <dgm:t>
        <a:bodyPr/>
        <a:lstStyle/>
        <a:p>
          <a:endParaRPr lang="hu-HU" sz="1600"/>
        </a:p>
      </dgm:t>
    </dgm:pt>
    <dgm:pt modelId="{83496CA9-9126-4A90-8078-90B09695EABA}" type="sibTrans" cxnId="{97AE7915-D8CE-4896-8B52-4A009F7425BA}">
      <dgm:prSet/>
      <dgm:spPr/>
      <dgm:t>
        <a:bodyPr/>
        <a:lstStyle/>
        <a:p>
          <a:endParaRPr lang="hu-HU" sz="1600"/>
        </a:p>
      </dgm:t>
    </dgm:pt>
    <dgm:pt modelId="{4588B7C1-3D23-40C5-AB15-580796F98296}">
      <dgm:prSet custT="1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/>
            <a:t>tanszer-támogatás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/>
            <a:t>bankszámla-hozzájárulás</a:t>
          </a:r>
        </a:p>
        <a:p>
          <a:endParaRPr lang="hu-HU" sz="1600" dirty="0"/>
        </a:p>
      </dgm:t>
    </dgm:pt>
    <dgm:pt modelId="{C5117F27-B2C4-4304-8F2C-0DD88075BB99}" type="parTrans" cxnId="{600B6892-88B0-4577-8341-EB0FDAAE13C9}">
      <dgm:prSet/>
      <dgm:spPr/>
      <dgm:t>
        <a:bodyPr/>
        <a:lstStyle/>
        <a:p>
          <a:endParaRPr lang="hu-HU" sz="1600"/>
        </a:p>
      </dgm:t>
    </dgm:pt>
    <dgm:pt modelId="{5C45F1ED-A5D6-4F87-9F62-9EB735BA3E4B}" type="sibTrans" cxnId="{600B6892-88B0-4577-8341-EB0FDAAE13C9}">
      <dgm:prSet/>
      <dgm:spPr/>
      <dgm:t>
        <a:bodyPr/>
        <a:lstStyle/>
        <a:p>
          <a:endParaRPr lang="hu-HU" sz="1600"/>
        </a:p>
      </dgm:t>
    </dgm:pt>
    <dgm:pt modelId="{CE2BECB3-5466-48C3-844F-689D572F771A}">
      <dgm:prSet custT="1"/>
      <dgm:spPr/>
      <dgm:t>
        <a:bodyPr/>
        <a:lstStyle/>
        <a:p>
          <a:r>
            <a:rPr lang="hu-HU" sz="1600" dirty="0"/>
            <a:t>4 év képzés +10 év szolgálat a NAV-ban</a:t>
          </a:r>
        </a:p>
      </dgm:t>
    </dgm:pt>
    <dgm:pt modelId="{799F8C0D-A52C-45C2-8CB7-51A0FFF43982}" type="parTrans" cxnId="{BF9D0819-9A79-418D-A490-BAD72FD4F768}">
      <dgm:prSet/>
      <dgm:spPr/>
      <dgm:t>
        <a:bodyPr/>
        <a:lstStyle/>
        <a:p>
          <a:endParaRPr lang="hu-HU" sz="1600"/>
        </a:p>
      </dgm:t>
    </dgm:pt>
    <dgm:pt modelId="{1958F5C2-428E-4515-97FF-73AE9110E003}" type="sibTrans" cxnId="{BF9D0819-9A79-418D-A490-BAD72FD4F768}">
      <dgm:prSet/>
      <dgm:spPr/>
      <dgm:t>
        <a:bodyPr/>
        <a:lstStyle/>
        <a:p>
          <a:endParaRPr lang="hu-HU" sz="1600"/>
        </a:p>
      </dgm:t>
    </dgm:pt>
    <dgm:pt modelId="{2706A52E-CFC5-4AEF-AB7E-A4BF4249F9FB}" type="pres">
      <dgm:prSet presAssocID="{20546D11-937C-493E-ADD1-9910DEA6619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C7DB7AA0-E38D-4ED4-BE3D-DCBCE84EDFF5}" type="pres">
      <dgm:prSet presAssocID="{AAB0F77C-A069-4422-BC17-BFED51574A11}" presName="posSpace" presStyleCnt="0"/>
      <dgm:spPr/>
    </dgm:pt>
    <dgm:pt modelId="{27A1F5CB-9FD2-4373-8DE4-16FE488820E4}" type="pres">
      <dgm:prSet presAssocID="{AAB0F77C-A069-4422-BC17-BFED51574A11}" presName="vertFlow" presStyleCnt="0"/>
      <dgm:spPr/>
    </dgm:pt>
    <dgm:pt modelId="{859D13C5-A9A3-4B1E-9E22-167C74528A5E}" type="pres">
      <dgm:prSet presAssocID="{AAB0F77C-A069-4422-BC17-BFED51574A11}" presName="topSpace" presStyleCnt="0"/>
      <dgm:spPr/>
    </dgm:pt>
    <dgm:pt modelId="{B98F7B94-E33D-4739-9AAF-067A4AE49FBE}" type="pres">
      <dgm:prSet presAssocID="{AAB0F77C-A069-4422-BC17-BFED51574A11}" presName="firstComp" presStyleCnt="0"/>
      <dgm:spPr/>
    </dgm:pt>
    <dgm:pt modelId="{023A414F-590E-4B15-AE71-5CD2F2BB3368}" type="pres">
      <dgm:prSet presAssocID="{AAB0F77C-A069-4422-BC17-BFED51574A11}" presName="firstChild" presStyleLbl="bgAccFollowNode1" presStyleIdx="0" presStyleCnt="6"/>
      <dgm:spPr/>
      <dgm:t>
        <a:bodyPr/>
        <a:lstStyle/>
        <a:p>
          <a:endParaRPr lang="hu-HU"/>
        </a:p>
      </dgm:t>
    </dgm:pt>
    <dgm:pt modelId="{268B2F22-FE19-4C89-B5B7-264243ACE66C}" type="pres">
      <dgm:prSet presAssocID="{AAB0F77C-A069-4422-BC17-BFED51574A11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1DEC4B-E79C-4E0B-9F6A-0824735868C4}" type="pres">
      <dgm:prSet presAssocID="{8C8376F6-2B80-46DC-B861-CCB2CDB936A7}" presName="comp" presStyleCnt="0"/>
      <dgm:spPr/>
    </dgm:pt>
    <dgm:pt modelId="{94E892BF-A9DF-4FF6-8639-99C502BDEB18}" type="pres">
      <dgm:prSet presAssocID="{8C8376F6-2B80-46DC-B861-CCB2CDB936A7}" presName="child" presStyleLbl="bgAccFollowNode1" presStyleIdx="1" presStyleCnt="6"/>
      <dgm:spPr/>
      <dgm:t>
        <a:bodyPr/>
        <a:lstStyle/>
        <a:p>
          <a:endParaRPr lang="hu-HU"/>
        </a:p>
      </dgm:t>
    </dgm:pt>
    <dgm:pt modelId="{E5EDB484-F33A-4C6F-80AB-BB8AACE537E2}" type="pres">
      <dgm:prSet presAssocID="{8C8376F6-2B80-46DC-B861-CCB2CDB936A7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4427C0-D752-4B96-9A4C-8BB1C97F678A}" type="pres">
      <dgm:prSet presAssocID="{4588B7C1-3D23-40C5-AB15-580796F98296}" presName="comp" presStyleCnt="0"/>
      <dgm:spPr/>
    </dgm:pt>
    <dgm:pt modelId="{8E67F9F4-A8A0-4492-85D4-963722920CE2}" type="pres">
      <dgm:prSet presAssocID="{4588B7C1-3D23-40C5-AB15-580796F98296}" presName="child" presStyleLbl="bgAccFollowNode1" presStyleIdx="2" presStyleCnt="6"/>
      <dgm:spPr/>
      <dgm:t>
        <a:bodyPr/>
        <a:lstStyle/>
        <a:p>
          <a:endParaRPr lang="hu-HU"/>
        </a:p>
      </dgm:t>
    </dgm:pt>
    <dgm:pt modelId="{DD0982E3-C172-414C-9634-607729DEBD18}" type="pres">
      <dgm:prSet presAssocID="{4588B7C1-3D23-40C5-AB15-580796F98296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B33A6A-82EA-4726-AC45-076FC6058060}" type="pres">
      <dgm:prSet presAssocID="{AAB0F77C-A069-4422-BC17-BFED51574A11}" presName="negSpace" presStyleCnt="0"/>
      <dgm:spPr/>
    </dgm:pt>
    <dgm:pt modelId="{A41B353F-1EE2-4AF0-B598-8982B68ADF7E}" type="pres">
      <dgm:prSet presAssocID="{AAB0F77C-A069-4422-BC17-BFED51574A11}" presName="circle" presStyleLbl="node1" presStyleIdx="0" presStyleCnt="2" custScaleX="116838" custScaleY="108772" custLinFactNeighborX="-3924" custLinFactNeighborY="-9586"/>
      <dgm:spPr/>
      <dgm:t>
        <a:bodyPr/>
        <a:lstStyle/>
        <a:p>
          <a:endParaRPr lang="hu-HU"/>
        </a:p>
      </dgm:t>
    </dgm:pt>
    <dgm:pt modelId="{2FDEECBD-9EA5-4299-845C-310D8432BE54}" type="pres">
      <dgm:prSet presAssocID="{846A9BAD-BEDC-4311-973E-EA8D5AD08F78}" presName="transSpace" presStyleCnt="0"/>
      <dgm:spPr/>
    </dgm:pt>
    <dgm:pt modelId="{3A0904C6-AE9D-4B3B-92FE-2E6BFAF6F1C4}" type="pres">
      <dgm:prSet presAssocID="{631B04EE-448D-4DF2-8616-DFA375999129}" presName="posSpace" presStyleCnt="0"/>
      <dgm:spPr/>
    </dgm:pt>
    <dgm:pt modelId="{9DE3CAB4-E724-43B1-8F2E-CD4A6C08B7D3}" type="pres">
      <dgm:prSet presAssocID="{631B04EE-448D-4DF2-8616-DFA375999129}" presName="vertFlow" presStyleCnt="0"/>
      <dgm:spPr/>
    </dgm:pt>
    <dgm:pt modelId="{B3EF756A-7857-4E4B-9A24-E3728E14836B}" type="pres">
      <dgm:prSet presAssocID="{631B04EE-448D-4DF2-8616-DFA375999129}" presName="topSpace" presStyleCnt="0"/>
      <dgm:spPr/>
    </dgm:pt>
    <dgm:pt modelId="{EFE27860-3071-42D1-AA4E-9F7B7BACF558}" type="pres">
      <dgm:prSet presAssocID="{631B04EE-448D-4DF2-8616-DFA375999129}" presName="firstComp" presStyleCnt="0"/>
      <dgm:spPr/>
    </dgm:pt>
    <dgm:pt modelId="{4F8EAB6E-F682-4F6F-BB84-1CD6B8B2BB21}" type="pres">
      <dgm:prSet presAssocID="{631B04EE-448D-4DF2-8616-DFA375999129}" presName="firstChild" presStyleLbl="bgAccFollowNode1" presStyleIdx="3" presStyleCnt="6"/>
      <dgm:spPr/>
      <dgm:t>
        <a:bodyPr/>
        <a:lstStyle/>
        <a:p>
          <a:endParaRPr lang="hu-HU"/>
        </a:p>
      </dgm:t>
    </dgm:pt>
    <dgm:pt modelId="{ACEA305E-60B0-4C4D-A091-333114C65EDE}" type="pres">
      <dgm:prSet presAssocID="{631B04EE-448D-4DF2-8616-DFA375999129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F1E836-EA4C-4A47-9ED7-4DC91B8BF817}" type="pres">
      <dgm:prSet presAssocID="{783857D7-6DB1-41A5-BFC6-FD9FC1359F12}" presName="comp" presStyleCnt="0"/>
      <dgm:spPr/>
    </dgm:pt>
    <dgm:pt modelId="{D9D50045-A690-4830-B106-14C7E3ABA3BC}" type="pres">
      <dgm:prSet presAssocID="{783857D7-6DB1-41A5-BFC6-FD9FC1359F12}" presName="child" presStyleLbl="bgAccFollowNode1" presStyleIdx="4" presStyleCnt="6"/>
      <dgm:spPr/>
      <dgm:t>
        <a:bodyPr/>
        <a:lstStyle/>
        <a:p>
          <a:endParaRPr lang="hu-HU"/>
        </a:p>
      </dgm:t>
    </dgm:pt>
    <dgm:pt modelId="{35A570CE-BA6E-4180-9288-39305E24726C}" type="pres">
      <dgm:prSet presAssocID="{783857D7-6DB1-41A5-BFC6-FD9FC1359F12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CDE467-032B-4CB2-989A-B8FD51F644EC}" type="pres">
      <dgm:prSet presAssocID="{CE2BECB3-5466-48C3-844F-689D572F771A}" presName="comp" presStyleCnt="0"/>
      <dgm:spPr/>
    </dgm:pt>
    <dgm:pt modelId="{323693B0-DE75-4C44-8D66-4F236C5F9F11}" type="pres">
      <dgm:prSet presAssocID="{CE2BECB3-5466-48C3-844F-689D572F771A}" presName="child" presStyleLbl="bgAccFollowNode1" presStyleIdx="5" presStyleCnt="6"/>
      <dgm:spPr/>
      <dgm:t>
        <a:bodyPr/>
        <a:lstStyle/>
        <a:p>
          <a:endParaRPr lang="hu-HU"/>
        </a:p>
      </dgm:t>
    </dgm:pt>
    <dgm:pt modelId="{7EC78CA7-C4FE-4E17-B51B-A27D8125B4D8}" type="pres">
      <dgm:prSet presAssocID="{CE2BECB3-5466-48C3-844F-689D572F771A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F5AEFA-ECEF-4BC5-B51B-AEF3551A5204}" type="pres">
      <dgm:prSet presAssocID="{631B04EE-448D-4DF2-8616-DFA375999129}" presName="negSpace" presStyleCnt="0"/>
      <dgm:spPr/>
    </dgm:pt>
    <dgm:pt modelId="{C9B509AE-1063-4351-A1F2-0CB593DC6F22}" type="pres">
      <dgm:prSet presAssocID="{631B04EE-448D-4DF2-8616-DFA375999129}" presName="circle" presStyleLbl="node1" presStyleIdx="1" presStyleCnt="2" custScaleX="113766" custScaleY="108157" custLinFactNeighborX="-5228" custLinFactNeighborY="-6871"/>
      <dgm:spPr/>
      <dgm:t>
        <a:bodyPr/>
        <a:lstStyle/>
        <a:p>
          <a:endParaRPr lang="hu-HU"/>
        </a:p>
      </dgm:t>
    </dgm:pt>
  </dgm:ptLst>
  <dgm:cxnLst>
    <dgm:cxn modelId="{CFA54C70-1011-44FE-A19A-208A5DBC6E12}" srcId="{AAB0F77C-A069-4422-BC17-BFED51574A11}" destId="{8C8376F6-2B80-46DC-B861-CCB2CDB936A7}" srcOrd="1" destOrd="0" parTransId="{5F93FFD7-8B21-4528-8234-B75B7044FEF3}" sibTransId="{60DC6DEC-98D7-480E-9250-59A43648A62A}"/>
    <dgm:cxn modelId="{600B6892-88B0-4577-8341-EB0FDAAE13C9}" srcId="{AAB0F77C-A069-4422-BC17-BFED51574A11}" destId="{4588B7C1-3D23-40C5-AB15-580796F98296}" srcOrd="2" destOrd="0" parTransId="{C5117F27-B2C4-4304-8F2C-0DD88075BB99}" sibTransId="{5C45F1ED-A5D6-4F87-9F62-9EB735BA3E4B}"/>
    <dgm:cxn modelId="{E88C4548-2674-4749-B723-4F2587B4D0D8}" srcId="{20546D11-937C-493E-ADD1-9910DEA66193}" destId="{AAB0F77C-A069-4422-BC17-BFED51574A11}" srcOrd="0" destOrd="0" parTransId="{51C40C9D-0564-49F8-8B9A-A35C1D6619A5}" sibTransId="{846A9BAD-BEDC-4311-973E-EA8D5AD08F78}"/>
    <dgm:cxn modelId="{3BC2B444-40DA-4E4B-AEEB-B09888C54045}" type="presOf" srcId="{4588B7C1-3D23-40C5-AB15-580796F98296}" destId="{DD0982E3-C172-414C-9634-607729DEBD18}" srcOrd="1" destOrd="0" presId="urn:microsoft.com/office/officeart/2005/8/layout/hList9"/>
    <dgm:cxn modelId="{B953CDC1-3BC6-4871-B050-9C7F8DA3B10A}" type="presOf" srcId="{CE2BECB3-5466-48C3-844F-689D572F771A}" destId="{7EC78CA7-C4FE-4E17-B51B-A27D8125B4D8}" srcOrd="1" destOrd="0" presId="urn:microsoft.com/office/officeart/2005/8/layout/hList9"/>
    <dgm:cxn modelId="{40824B2D-3785-4042-841C-8A07AF3FE7DF}" type="presOf" srcId="{B83668FA-719E-40DE-9C6E-38C9DF4C3639}" destId="{4F8EAB6E-F682-4F6F-BB84-1CD6B8B2BB21}" srcOrd="0" destOrd="0" presId="urn:microsoft.com/office/officeart/2005/8/layout/hList9"/>
    <dgm:cxn modelId="{9CA7AB38-DE92-47DF-B42A-804021A679FE}" srcId="{20546D11-937C-493E-ADD1-9910DEA66193}" destId="{631B04EE-448D-4DF2-8616-DFA375999129}" srcOrd="1" destOrd="0" parTransId="{EE9E9BCD-BE79-497C-85B6-686784B4CE0F}" sibTransId="{2704CAFF-6008-4798-A6B5-B5F8C6ADD496}"/>
    <dgm:cxn modelId="{6D0C4169-47F1-491F-8A76-BCF62245285C}" type="presOf" srcId="{B83668FA-719E-40DE-9C6E-38C9DF4C3639}" destId="{ACEA305E-60B0-4C4D-A091-333114C65EDE}" srcOrd="1" destOrd="0" presId="urn:microsoft.com/office/officeart/2005/8/layout/hList9"/>
    <dgm:cxn modelId="{090CF119-322D-4285-A384-FC962A6B9A89}" type="presOf" srcId="{4588B7C1-3D23-40C5-AB15-580796F98296}" destId="{8E67F9F4-A8A0-4492-85D4-963722920CE2}" srcOrd="0" destOrd="0" presId="urn:microsoft.com/office/officeart/2005/8/layout/hList9"/>
    <dgm:cxn modelId="{6BD761D6-FA14-49BB-9A9F-6CF8A0958ED6}" type="presOf" srcId="{783857D7-6DB1-41A5-BFC6-FD9FC1359F12}" destId="{D9D50045-A690-4830-B106-14C7E3ABA3BC}" srcOrd="0" destOrd="0" presId="urn:microsoft.com/office/officeart/2005/8/layout/hList9"/>
    <dgm:cxn modelId="{3947600A-68B2-4F1E-AA57-6C0F3117A835}" type="presOf" srcId="{783857D7-6DB1-41A5-BFC6-FD9FC1359F12}" destId="{35A570CE-BA6E-4180-9288-39305E24726C}" srcOrd="1" destOrd="0" presId="urn:microsoft.com/office/officeart/2005/8/layout/hList9"/>
    <dgm:cxn modelId="{13D1AEA1-D883-45EE-982E-6299223CDEE0}" type="presOf" srcId="{31207D23-BB77-426E-B956-526087AC0089}" destId="{023A414F-590E-4B15-AE71-5CD2F2BB3368}" srcOrd="0" destOrd="0" presId="urn:microsoft.com/office/officeart/2005/8/layout/hList9"/>
    <dgm:cxn modelId="{A94FE211-DA4A-4347-8998-8E73AC8F96F1}" type="presOf" srcId="{20546D11-937C-493E-ADD1-9910DEA66193}" destId="{2706A52E-CFC5-4AEF-AB7E-A4BF4249F9FB}" srcOrd="0" destOrd="0" presId="urn:microsoft.com/office/officeart/2005/8/layout/hList9"/>
    <dgm:cxn modelId="{6722AAD2-3496-4C09-947B-B55BC5ADBB38}" type="presOf" srcId="{631B04EE-448D-4DF2-8616-DFA375999129}" destId="{C9B509AE-1063-4351-A1F2-0CB593DC6F22}" srcOrd="0" destOrd="0" presId="urn:microsoft.com/office/officeart/2005/8/layout/hList9"/>
    <dgm:cxn modelId="{97AE7915-D8CE-4896-8B52-4A009F7425BA}" srcId="{631B04EE-448D-4DF2-8616-DFA375999129}" destId="{783857D7-6DB1-41A5-BFC6-FD9FC1359F12}" srcOrd="1" destOrd="0" parTransId="{834C2CA6-12EF-480F-9E95-058A4DC2314D}" sibTransId="{83496CA9-9126-4A90-8078-90B09695EABA}"/>
    <dgm:cxn modelId="{F34BF9AF-0EB4-4D80-BDF7-B504E556ECED}" type="presOf" srcId="{8C8376F6-2B80-46DC-B861-CCB2CDB936A7}" destId="{E5EDB484-F33A-4C6F-80AB-BB8AACE537E2}" srcOrd="1" destOrd="0" presId="urn:microsoft.com/office/officeart/2005/8/layout/hList9"/>
    <dgm:cxn modelId="{25950513-5B55-46AD-AFC9-9F9E9D906E99}" srcId="{631B04EE-448D-4DF2-8616-DFA375999129}" destId="{B83668FA-719E-40DE-9C6E-38C9DF4C3639}" srcOrd="0" destOrd="0" parTransId="{55662AFB-9A38-4349-8F34-E77C613AD888}" sibTransId="{23F7C658-7A64-4480-B7D2-3215C8A9BCC3}"/>
    <dgm:cxn modelId="{C2369BF8-6B2A-40FA-A6E6-224F8939DADD}" type="presOf" srcId="{AAB0F77C-A069-4422-BC17-BFED51574A11}" destId="{A41B353F-1EE2-4AF0-B598-8982B68ADF7E}" srcOrd="0" destOrd="0" presId="urn:microsoft.com/office/officeart/2005/8/layout/hList9"/>
    <dgm:cxn modelId="{C51D7151-E46B-47C4-ACC3-635054654665}" type="presOf" srcId="{31207D23-BB77-426E-B956-526087AC0089}" destId="{268B2F22-FE19-4C89-B5B7-264243ACE66C}" srcOrd="1" destOrd="0" presId="urn:microsoft.com/office/officeart/2005/8/layout/hList9"/>
    <dgm:cxn modelId="{BF9D0819-9A79-418D-A490-BAD72FD4F768}" srcId="{631B04EE-448D-4DF2-8616-DFA375999129}" destId="{CE2BECB3-5466-48C3-844F-689D572F771A}" srcOrd="2" destOrd="0" parTransId="{799F8C0D-A52C-45C2-8CB7-51A0FFF43982}" sibTransId="{1958F5C2-428E-4515-97FF-73AE9110E003}"/>
    <dgm:cxn modelId="{C05ECAD8-9645-4689-8FEA-AF73BAF5CD04}" type="presOf" srcId="{8C8376F6-2B80-46DC-B861-CCB2CDB936A7}" destId="{94E892BF-A9DF-4FF6-8639-99C502BDEB18}" srcOrd="0" destOrd="0" presId="urn:microsoft.com/office/officeart/2005/8/layout/hList9"/>
    <dgm:cxn modelId="{23C58F73-1277-4FCC-B1F3-A96D96DC1270}" srcId="{AAB0F77C-A069-4422-BC17-BFED51574A11}" destId="{31207D23-BB77-426E-B956-526087AC0089}" srcOrd="0" destOrd="0" parTransId="{AD55971F-C70A-4F1C-AA7C-8ECBD51726D7}" sibTransId="{A7234818-615E-439B-9058-D5B75AB45BC9}"/>
    <dgm:cxn modelId="{7171E9C5-DE89-4E75-A08C-E2EFA835F7AF}" type="presOf" srcId="{CE2BECB3-5466-48C3-844F-689D572F771A}" destId="{323693B0-DE75-4C44-8D66-4F236C5F9F11}" srcOrd="0" destOrd="0" presId="urn:microsoft.com/office/officeart/2005/8/layout/hList9"/>
    <dgm:cxn modelId="{4CE743CF-4A89-4E75-B612-15ABBFB07F98}" type="presParOf" srcId="{2706A52E-CFC5-4AEF-AB7E-A4BF4249F9FB}" destId="{C7DB7AA0-E38D-4ED4-BE3D-DCBCE84EDFF5}" srcOrd="0" destOrd="0" presId="urn:microsoft.com/office/officeart/2005/8/layout/hList9"/>
    <dgm:cxn modelId="{1268F246-EF3E-4AE3-8AC8-AA1FB21B814B}" type="presParOf" srcId="{2706A52E-CFC5-4AEF-AB7E-A4BF4249F9FB}" destId="{27A1F5CB-9FD2-4373-8DE4-16FE488820E4}" srcOrd="1" destOrd="0" presId="urn:microsoft.com/office/officeart/2005/8/layout/hList9"/>
    <dgm:cxn modelId="{BF721AF6-C872-40F0-A95D-813E2A84AB46}" type="presParOf" srcId="{27A1F5CB-9FD2-4373-8DE4-16FE488820E4}" destId="{859D13C5-A9A3-4B1E-9E22-167C74528A5E}" srcOrd="0" destOrd="0" presId="urn:microsoft.com/office/officeart/2005/8/layout/hList9"/>
    <dgm:cxn modelId="{0B50DAB8-0E2C-4874-874B-E48FFF5B92DF}" type="presParOf" srcId="{27A1F5CB-9FD2-4373-8DE4-16FE488820E4}" destId="{B98F7B94-E33D-4739-9AAF-067A4AE49FBE}" srcOrd="1" destOrd="0" presId="urn:microsoft.com/office/officeart/2005/8/layout/hList9"/>
    <dgm:cxn modelId="{C757CF78-AE1D-4DE2-81AE-F86286D66E82}" type="presParOf" srcId="{B98F7B94-E33D-4739-9AAF-067A4AE49FBE}" destId="{023A414F-590E-4B15-AE71-5CD2F2BB3368}" srcOrd="0" destOrd="0" presId="urn:microsoft.com/office/officeart/2005/8/layout/hList9"/>
    <dgm:cxn modelId="{EE1BFFA1-3B9F-43A1-9239-A2AC3A6E35B0}" type="presParOf" srcId="{B98F7B94-E33D-4739-9AAF-067A4AE49FBE}" destId="{268B2F22-FE19-4C89-B5B7-264243ACE66C}" srcOrd="1" destOrd="0" presId="urn:microsoft.com/office/officeart/2005/8/layout/hList9"/>
    <dgm:cxn modelId="{89B9D61F-0B75-4D6C-A7FA-B69C7840EA10}" type="presParOf" srcId="{27A1F5CB-9FD2-4373-8DE4-16FE488820E4}" destId="{E71DEC4B-E79C-4E0B-9F6A-0824735868C4}" srcOrd="2" destOrd="0" presId="urn:microsoft.com/office/officeart/2005/8/layout/hList9"/>
    <dgm:cxn modelId="{B80E8201-9288-4970-B9BF-77AD9F38B973}" type="presParOf" srcId="{E71DEC4B-E79C-4E0B-9F6A-0824735868C4}" destId="{94E892BF-A9DF-4FF6-8639-99C502BDEB18}" srcOrd="0" destOrd="0" presId="urn:microsoft.com/office/officeart/2005/8/layout/hList9"/>
    <dgm:cxn modelId="{1582C92A-F2EC-4E08-AD10-0FA88279C336}" type="presParOf" srcId="{E71DEC4B-E79C-4E0B-9F6A-0824735868C4}" destId="{E5EDB484-F33A-4C6F-80AB-BB8AACE537E2}" srcOrd="1" destOrd="0" presId="urn:microsoft.com/office/officeart/2005/8/layout/hList9"/>
    <dgm:cxn modelId="{EB6D14D8-10D1-41EC-8067-431D523C06A7}" type="presParOf" srcId="{27A1F5CB-9FD2-4373-8DE4-16FE488820E4}" destId="{684427C0-D752-4B96-9A4C-8BB1C97F678A}" srcOrd="3" destOrd="0" presId="urn:microsoft.com/office/officeart/2005/8/layout/hList9"/>
    <dgm:cxn modelId="{06CD3C33-7BE7-4861-AEC7-8CA4DB74BF5C}" type="presParOf" srcId="{684427C0-D752-4B96-9A4C-8BB1C97F678A}" destId="{8E67F9F4-A8A0-4492-85D4-963722920CE2}" srcOrd="0" destOrd="0" presId="urn:microsoft.com/office/officeart/2005/8/layout/hList9"/>
    <dgm:cxn modelId="{4F22CDBB-830C-40FB-847A-390580D88A1C}" type="presParOf" srcId="{684427C0-D752-4B96-9A4C-8BB1C97F678A}" destId="{DD0982E3-C172-414C-9634-607729DEBD18}" srcOrd="1" destOrd="0" presId="urn:microsoft.com/office/officeart/2005/8/layout/hList9"/>
    <dgm:cxn modelId="{B5207373-8AA3-45FA-83E4-35EE5210F870}" type="presParOf" srcId="{2706A52E-CFC5-4AEF-AB7E-A4BF4249F9FB}" destId="{97B33A6A-82EA-4726-AC45-076FC6058060}" srcOrd="2" destOrd="0" presId="urn:microsoft.com/office/officeart/2005/8/layout/hList9"/>
    <dgm:cxn modelId="{A78F054D-760C-44FE-B52C-1887C902A881}" type="presParOf" srcId="{2706A52E-CFC5-4AEF-AB7E-A4BF4249F9FB}" destId="{A41B353F-1EE2-4AF0-B598-8982B68ADF7E}" srcOrd="3" destOrd="0" presId="urn:microsoft.com/office/officeart/2005/8/layout/hList9"/>
    <dgm:cxn modelId="{28C7E19C-AB96-4E39-91BF-0EFCCF92E56B}" type="presParOf" srcId="{2706A52E-CFC5-4AEF-AB7E-A4BF4249F9FB}" destId="{2FDEECBD-9EA5-4299-845C-310D8432BE54}" srcOrd="4" destOrd="0" presId="urn:microsoft.com/office/officeart/2005/8/layout/hList9"/>
    <dgm:cxn modelId="{E0703667-78D6-4983-AE0C-A11C1A3751FD}" type="presParOf" srcId="{2706A52E-CFC5-4AEF-AB7E-A4BF4249F9FB}" destId="{3A0904C6-AE9D-4B3B-92FE-2E6BFAF6F1C4}" srcOrd="5" destOrd="0" presId="urn:microsoft.com/office/officeart/2005/8/layout/hList9"/>
    <dgm:cxn modelId="{D2D62031-BCE0-4D19-867C-350D3C269F0C}" type="presParOf" srcId="{2706A52E-CFC5-4AEF-AB7E-A4BF4249F9FB}" destId="{9DE3CAB4-E724-43B1-8F2E-CD4A6C08B7D3}" srcOrd="6" destOrd="0" presId="urn:microsoft.com/office/officeart/2005/8/layout/hList9"/>
    <dgm:cxn modelId="{EA2F95AF-A20E-421A-92DB-9CC620720EB9}" type="presParOf" srcId="{9DE3CAB4-E724-43B1-8F2E-CD4A6C08B7D3}" destId="{B3EF756A-7857-4E4B-9A24-E3728E14836B}" srcOrd="0" destOrd="0" presId="urn:microsoft.com/office/officeart/2005/8/layout/hList9"/>
    <dgm:cxn modelId="{9948D9DE-083E-4D47-A97C-0A81F8EF07DF}" type="presParOf" srcId="{9DE3CAB4-E724-43B1-8F2E-CD4A6C08B7D3}" destId="{EFE27860-3071-42D1-AA4E-9F7B7BACF558}" srcOrd="1" destOrd="0" presId="urn:microsoft.com/office/officeart/2005/8/layout/hList9"/>
    <dgm:cxn modelId="{9CEA55AE-1F0C-4DCD-A058-A181D2255978}" type="presParOf" srcId="{EFE27860-3071-42D1-AA4E-9F7B7BACF558}" destId="{4F8EAB6E-F682-4F6F-BB84-1CD6B8B2BB21}" srcOrd="0" destOrd="0" presId="urn:microsoft.com/office/officeart/2005/8/layout/hList9"/>
    <dgm:cxn modelId="{B09615BA-9F60-48A1-82B4-A0B9A0E2D7B2}" type="presParOf" srcId="{EFE27860-3071-42D1-AA4E-9F7B7BACF558}" destId="{ACEA305E-60B0-4C4D-A091-333114C65EDE}" srcOrd="1" destOrd="0" presId="urn:microsoft.com/office/officeart/2005/8/layout/hList9"/>
    <dgm:cxn modelId="{D1630D69-C7E9-44F5-9E65-19D48661F212}" type="presParOf" srcId="{9DE3CAB4-E724-43B1-8F2E-CD4A6C08B7D3}" destId="{C9F1E836-EA4C-4A47-9ED7-4DC91B8BF817}" srcOrd="2" destOrd="0" presId="urn:microsoft.com/office/officeart/2005/8/layout/hList9"/>
    <dgm:cxn modelId="{895A8066-AEC3-49E9-8415-4C1A0CDECF27}" type="presParOf" srcId="{C9F1E836-EA4C-4A47-9ED7-4DC91B8BF817}" destId="{D9D50045-A690-4830-B106-14C7E3ABA3BC}" srcOrd="0" destOrd="0" presId="urn:microsoft.com/office/officeart/2005/8/layout/hList9"/>
    <dgm:cxn modelId="{3BE7EC7E-375E-4BCE-9A58-039A83C2354E}" type="presParOf" srcId="{C9F1E836-EA4C-4A47-9ED7-4DC91B8BF817}" destId="{35A570CE-BA6E-4180-9288-39305E24726C}" srcOrd="1" destOrd="0" presId="urn:microsoft.com/office/officeart/2005/8/layout/hList9"/>
    <dgm:cxn modelId="{BBE67592-851A-4E50-ABE4-A0E54DE9D8BF}" type="presParOf" srcId="{9DE3CAB4-E724-43B1-8F2E-CD4A6C08B7D3}" destId="{F0CDE467-032B-4CB2-989A-B8FD51F644EC}" srcOrd="3" destOrd="0" presId="urn:microsoft.com/office/officeart/2005/8/layout/hList9"/>
    <dgm:cxn modelId="{BF78E13B-6684-4428-AC66-E57E43CAEE13}" type="presParOf" srcId="{F0CDE467-032B-4CB2-989A-B8FD51F644EC}" destId="{323693B0-DE75-4C44-8D66-4F236C5F9F11}" srcOrd="0" destOrd="0" presId="urn:microsoft.com/office/officeart/2005/8/layout/hList9"/>
    <dgm:cxn modelId="{7D34C7AB-75B4-4DB2-A0BB-7FA57DEBA956}" type="presParOf" srcId="{F0CDE467-032B-4CB2-989A-B8FD51F644EC}" destId="{7EC78CA7-C4FE-4E17-B51B-A27D8125B4D8}" srcOrd="1" destOrd="0" presId="urn:microsoft.com/office/officeart/2005/8/layout/hList9"/>
    <dgm:cxn modelId="{2B6A9026-2A53-4E30-B733-044D9C7D9245}" type="presParOf" srcId="{2706A52E-CFC5-4AEF-AB7E-A4BF4249F9FB}" destId="{3BF5AEFA-ECEF-4BC5-B51B-AEF3551A5204}" srcOrd="7" destOrd="0" presId="urn:microsoft.com/office/officeart/2005/8/layout/hList9"/>
    <dgm:cxn modelId="{9FB694E4-1AAA-43B5-BC41-BD312E026713}" type="presParOf" srcId="{2706A52E-CFC5-4AEF-AB7E-A4BF4249F9FB}" destId="{C9B509AE-1063-4351-A1F2-0CB593DC6F2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49F39-298B-4C8F-9F20-04B304E97232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46F7B10E-7C9A-4A6A-B113-3ED760FA032C}">
      <dgm:prSet phldrT="[Szöveg]"/>
      <dgm:spPr>
        <a:xfrm rot="16200000">
          <a:off x="-1852167" y="2870411"/>
          <a:ext cx="4349316" cy="514927"/>
        </a:xfrm>
        <a:noFill/>
        <a:ln>
          <a:noFill/>
        </a:ln>
        <a:effectLst/>
      </dgm:spPr>
      <dgm:t>
        <a:bodyPr/>
        <a:lstStyle/>
        <a:p>
          <a:endParaRPr lang="hu-H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F6FF07-E635-4394-8B66-8320CB0D7DAD}" type="parTrans" cxnId="{F3D43A02-5BB9-4F3F-B957-6F4C67C84556}">
      <dgm:prSet/>
      <dgm:spPr/>
      <dgm:t>
        <a:bodyPr/>
        <a:lstStyle/>
        <a:p>
          <a:endParaRPr lang="hu-HU"/>
        </a:p>
      </dgm:t>
    </dgm:pt>
    <dgm:pt modelId="{19B841F0-B649-46B9-882E-4E39CA02808E}" type="sibTrans" cxnId="{F3D43A02-5BB9-4F3F-B957-6F4C67C84556}">
      <dgm:prSet/>
      <dgm:spPr/>
      <dgm:t>
        <a:bodyPr/>
        <a:lstStyle/>
        <a:p>
          <a:endParaRPr lang="hu-HU"/>
        </a:p>
      </dgm:t>
    </dgm:pt>
    <dgm:pt modelId="{32A56AB5-C3F5-4F66-8484-C29063A71A7F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komplex tudás</a:t>
          </a:r>
        </a:p>
      </dgm:t>
    </dgm:pt>
    <dgm:pt modelId="{385123EF-F50B-487D-B62D-4C6F6540A02A}" type="parTrans" cxnId="{161FEAE9-7428-4E9F-9237-B423B1E6CAAE}">
      <dgm:prSet/>
      <dgm:spPr/>
      <dgm:t>
        <a:bodyPr/>
        <a:lstStyle/>
        <a:p>
          <a:endParaRPr lang="hu-HU"/>
        </a:p>
      </dgm:t>
    </dgm:pt>
    <dgm:pt modelId="{BA790F26-D076-4C32-B52E-F35545429140}" type="sibTrans" cxnId="{161FEAE9-7428-4E9F-9237-B423B1E6CAAE}">
      <dgm:prSet/>
      <dgm:spPr/>
      <dgm:t>
        <a:bodyPr/>
        <a:lstStyle/>
        <a:p>
          <a:endParaRPr lang="hu-HU"/>
        </a:p>
      </dgm:t>
    </dgm:pt>
    <dgm:pt modelId="{BA649FA9-97BC-4CAE-98BA-73701898D20D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„Kiváló hallgató” cím</a:t>
          </a:r>
        </a:p>
      </dgm:t>
    </dgm:pt>
    <dgm:pt modelId="{2E54A35E-EDF7-4342-BD32-F9A46A8DCC50}" type="parTrans" cxnId="{6590B942-0823-4D70-A96D-CBEF15055E96}">
      <dgm:prSet/>
      <dgm:spPr/>
      <dgm:t>
        <a:bodyPr/>
        <a:lstStyle/>
        <a:p>
          <a:endParaRPr lang="hu-HU"/>
        </a:p>
      </dgm:t>
    </dgm:pt>
    <dgm:pt modelId="{C2777BD9-358C-454A-96C9-9BA60DE30998}" type="sibTrans" cxnId="{6590B942-0823-4D70-A96D-CBEF15055E96}">
      <dgm:prSet/>
      <dgm:spPr/>
      <dgm:t>
        <a:bodyPr/>
        <a:lstStyle/>
        <a:p>
          <a:endParaRPr lang="hu-HU"/>
        </a:p>
      </dgm:t>
    </dgm:pt>
    <dgm:pt modelId="{0F1536CD-0647-4A09-AE42-D0E1A3268652}">
      <dgm:prSet phldrT="[Szöveg]"/>
      <dgm:spPr>
        <a:xfrm rot="16200000">
          <a:off x="1894503" y="2870411"/>
          <a:ext cx="4349316" cy="514927"/>
        </a:xfrm>
        <a:noFill/>
        <a:ln>
          <a:noFill/>
        </a:ln>
        <a:effectLst/>
      </dgm:spPr>
      <dgm:t>
        <a:bodyPr/>
        <a:lstStyle/>
        <a:p>
          <a:endParaRPr lang="hu-H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538DE0-6D98-409B-A4D1-FE6BDBD53D61}" type="parTrans" cxnId="{65EB6DD3-A609-402A-90F4-5CEA81C45F89}">
      <dgm:prSet/>
      <dgm:spPr/>
      <dgm:t>
        <a:bodyPr/>
        <a:lstStyle/>
        <a:p>
          <a:endParaRPr lang="hu-HU"/>
        </a:p>
      </dgm:t>
    </dgm:pt>
    <dgm:pt modelId="{7BD10359-9305-4FF2-84E2-26403D060114}" type="sibTrans" cxnId="{65EB6DD3-A609-402A-90F4-5CEA81C45F89}">
      <dgm:prSet/>
      <dgm:spPr/>
      <dgm:t>
        <a:bodyPr/>
        <a:lstStyle/>
        <a:p>
          <a:endParaRPr lang="hu-HU"/>
        </a:p>
      </dgm:t>
    </dgm:pt>
    <dgm:pt modelId="{115AE411-C6DB-4E5A-9979-EB0DC4AB6FED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labdajátékok</a:t>
          </a:r>
        </a:p>
      </dgm:t>
    </dgm:pt>
    <dgm:pt modelId="{8D4C6850-EAFE-4D4D-A20D-57346F2BF6FE}" type="parTrans" cxnId="{BF9D7BA7-4910-41BF-A715-8C22940FCCD1}">
      <dgm:prSet/>
      <dgm:spPr/>
      <dgm:t>
        <a:bodyPr/>
        <a:lstStyle/>
        <a:p>
          <a:endParaRPr lang="hu-HU"/>
        </a:p>
      </dgm:t>
    </dgm:pt>
    <dgm:pt modelId="{579FCB6A-B973-4AB3-B1E6-0F7A9E6D2A52}" type="sibTrans" cxnId="{BF9D7BA7-4910-41BF-A715-8C22940FCCD1}">
      <dgm:prSet/>
      <dgm:spPr/>
      <dgm:t>
        <a:bodyPr/>
        <a:lstStyle/>
        <a:p>
          <a:endParaRPr lang="hu-HU"/>
        </a:p>
      </dgm:t>
    </dgm:pt>
    <dgm:pt modelId="{5ABD71EA-DCF6-43BF-9D1F-6CAC21A1958D}">
      <dgm:prSet phldrT="[Szöveg]"/>
      <dgm:spPr>
        <a:xfrm rot="16200000">
          <a:off x="5641174" y="2870411"/>
          <a:ext cx="4349316" cy="514927"/>
        </a:xfrm>
        <a:noFill/>
        <a:ln>
          <a:noFill/>
        </a:ln>
        <a:effectLst/>
      </dgm:spPr>
      <dgm:t>
        <a:bodyPr/>
        <a:lstStyle/>
        <a:p>
          <a:endParaRPr lang="hu-H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5EC0866-AEDB-4C30-AF76-2997A2668606}" type="parTrans" cxnId="{00420A91-5C55-4E85-9713-114513D785C2}">
      <dgm:prSet/>
      <dgm:spPr/>
      <dgm:t>
        <a:bodyPr/>
        <a:lstStyle/>
        <a:p>
          <a:endParaRPr lang="hu-HU"/>
        </a:p>
      </dgm:t>
    </dgm:pt>
    <dgm:pt modelId="{C10614D1-3CD2-411B-8D87-0DD5B3EAC63F}" type="sibTrans" cxnId="{00420A91-5C55-4E85-9713-114513D785C2}">
      <dgm:prSet/>
      <dgm:spPr/>
      <dgm:t>
        <a:bodyPr/>
        <a:lstStyle/>
        <a:p>
          <a:endParaRPr lang="hu-HU"/>
        </a:p>
      </dgm:t>
    </dgm:pt>
    <dgm:pt modelId="{47CE2212-806A-48E3-BFB5-EE844E12A2B4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kórus</a:t>
          </a:r>
        </a:p>
      </dgm:t>
    </dgm:pt>
    <dgm:pt modelId="{83643984-F1DA-4549-9DBC-23875C4E58FC}" type="parTrans" cxnId="{F118C0D3-E62E-44F1-B452-87543BE6EA2F}">
      <dgm:prSet/>
      <dgm:spPr/>
      <dgm:t>
        <a:bodyPr/>
        <a:lstStyle/>
        <a:p>
          <a:endParaRPr lang="hu-HU"/>
        </a:p>
      </dgm:t>
    </dgm:pt>
    <dgm:pt modelId="{57C07AC0-33DC-40D0-B11F-F7B37B3936D3}" type="sibTrans" cxnId="{F118C0D3-E62E-44F1-B452-87543BE6EA2F}">
      <dgm:prSet/>
      <dgm:spPr/>
      <dgm:t>
        <a:bodyPr/>
        <a:lstStyle/>
        <a:p>
          <a:endParaRPr lang="hu-HU"/>
        </a:p>
      </dgm:t>
    </dgm:pt>
    <dgm:pt modelId="{10222AA3-21DB-4325-A579-30B56E008B8E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konferenciák</a:t>
          </a:r>
        </a:p>
      </dgm:t>
    </dgm:pt>
    <dgm:pt modelId="{40BF2069-F1A0-4F56-9F34-5CEE6622DB28}" type="parTrans" cxnId="{9254AAF6-4523-43BB-80F8-46D4238E5F2F}">
      <dgm:prSet/>
      <dgm:spPr/>
      <dgm:t>
        <a:bodyPr/>
        <a:lstStyle/>
        <a:p>
          <a:endParaRPr lang="hu-HU"/>
        </a:p>
      </dgm:t>
    </dgm:pt>
    <dgm:pt modelId="{54A638D6-208E-47B7-A804-1C103741F6DD}" type="sibTrans" cxnId="{9254AAF6-4523-43BB-80F8-46D4238E5F2F}">
      <dgm:prSet/>
      <dgm:spPr/>
      <dgm:t>
        <a:bodyPr/>
        <a:lstStyle/>
        <a:p>
          <a:endParaRPr lang="hu-HU"/>
        </a:p>
      </dgm:t>
    </dgm:pt>
    <dgm:pt modelId="{069AC045-FA6E-4722-8447-33E1EF32BAAC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sokszínű szakmai gyakorlat</a:t>
          </a:r>
        </a:p>
      </dgm:t>
    </dgm:pt>
    <dgm:pt modelId="{0907B4FA-041E-4681-8AF5-FC8A8420D6B1}" type="parTrans" cxnId="{82E3F8A2-4F30-44CA-BD9A-8FED8B56A9D7}">
      <dgm:prSet/>
      <dgm:spPr/>
      <dgm:t>
        <a:bodyPr/>
        <a:lstStyle/>
        <a:p>
          <a:endParaRPr lang="hu-HU"/>
        </a:p>
      </dgm:t>
    </dgm:pt>
    <dgm:pt modelId="{7C026D27-3CF4-4E46-9874-5B477A502F8B}" type="sibTrans" cxnId="{82E3F8A2-4F30-44CA-BD9A-8FED8B56A9D7}">
      <dgm:prSet/>
      <dgm:spPr/>
      <dgm:t>
        <a:bodyPr/>
        <a:lstStyle/>
        <a:p>
          <a:endParaRPr lang="hu-HU"/>
        </a:p>
      </dgm:t>
    </dgm:pt>
    <dgm:pt modelId="{F98F363D-56D8-4785-B85A-FCD9FB8AEC80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tudományos diákkör (TDK, OTDK sikerek)</a:t>
          </a:r>
        </a:p>
      </dgm:t>
    </dgm:pt>
    <dgm:pt modelId="{E5139ECB-A83E-4E5F-8D8D-F31B31889009}" type="parTrans" cxnId="{B0CD877B-D65E-4800-BABC-6262A9327C0A}">
      <dgm:prSet/>
      <dgm:spPr/>
      <dgm:t>
        <a:bodyPr/>
        <a:lstStyle/>
        <a:p>
          <a:endParaRPr lang="hu-HU"/>
        </a:p>
      </dgm:t>
    </dgm:pt>
    <dgm:pt modelId="{B26C7D06-F802-4DC6-A93A-74398F8B36C7}" type="sibTrans" cxnId="{B0CD877B-D65E-4800-BABC-6262A9327C0A}">
      <dgm:prSet/>
      <dgm:spPr/>
      <dgm:t>
        <a:bodyPr/>
        <a:lstStyle/>
        <a:p>
          <a:endParaRPr lang="hu-HU"/>
        </a:p>
      </dgm:t>
    </dgm:pt>
    <dgm:pt modelId="{EA267C4F-539E-4251-9CA2-2352E79EAD6F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ERASMUS</a:t>
          </a:r>
        </a:p>
      </dgm:t>
    </dgm:pt>
    <dgm:pt modelId="{9EE11AC9-D589-431A-84E8-F58A2F9F7663}" type="parTrans" cxnId="{E5D270D4-DA9B-45DE-9D1D-A2EA4D30D0AC}">
      <dgm:prSet/>
      <dgm:spPr/>
      <dgm:t>
        <a:bodyPr/>
        <a:lstStyle/>
        <a:p>
          <a:endParaRPr lang="hu-HU"/>
        </a:p>
      </dgm:t>
    </dgm:pt>
    <dgm:pt modelId="{ACE97BB2-3CF6-401B-A1C4-A0FCE57E84AB}" type="sibTrans" cxnId="{E5D270D4-DA9B-45DE-9D1D-A2EA4D30D0AC}">
      <dgm:prSet/>
      <dgm:spPr/>
      <dgm:t>
        <a:bodyPr/>
        <a:lstStyle/>
        <a:p>
          <a:endParaRPr lang="hu-HU"/>
        </a:p>
      </dgm:t>
    </dgm:pt>
    <dgm:pt modelId="{73396F2A-1D63-48A3-BD08-A3517D15C78D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Lónyay-díj</a:t>
          </a:r>
        </a:p>
      </dgm:t>
    </dgm:pt>
    <dgm:pt modelId="{31EA0C4A-05BB-4DE1-92C0-5C93BA7B7811}" type="parTrans" cxnId="{E00B65F9-541E-4B82-BBDA-735970F32F75}">
      <dgm:prSet/>
      <dgm:spPr/>
      <dgm:t>
        <a:bodyPr/>
        <a:lstStyle/>
        <a:p>
          <a:endParaRPr lang="hu-HU"/>
        </a:p>
      </dgm:t>
    </dgm:pt>
    <dgm:pt modelId="{A8439DFC-6FE0-4B69-9F6C-C8541A09E7B6}" type="sibTrans" cxnId="{E00B65F9-541E-4B82-BBDA-735970F32F75}">
      <dgm:prSet/>
      <dgm:spPr/>
      <dgm:t>
        <a:bodyPr/>
        <a:lstStyle/>
        <a:p>
          <a:endParaRPr lang="hu-HU"/>
        </a:p>
      </dgm:t>
    </dgm:pt>
    <dgm:pt modelId="{529608D5-8E42-45A7-865F-4A15AC979DC6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szakkollégiumok</a:t>
          </a:r>
        </a:p>
      </dgm:t>
    </dgm:pt>
    <dgm:pt modelId="{5858C56D-2BE4-46B4-8E59-3855E78C670F}" type="parTrans" cxnId="{94CACDE7-995E-41ED-B911-1077874EBAED}">
      <dgm:prSet/>
      <dgm:spPr/>
      <dgm:t>
        <a:bodyPr/>
        <a:lstStyle/>
        <a:p>
          <a:endParaRPr lang="hu-HU"/>
        </a:p>
      </dgm:t>
    </dgm:pt>
    <dgm:pt modelId="{AD6C5E8C-3988-4D9A-958C-687F918A6500}" type="sibTrans" cxnId="{94CACDE7-995E-41ED-B911-1077874EBAED}">
      <dgm:prSet/>
      <dgm:spPr/>
      <dgm:t>
        <a:bodyPr/>
        <a:lstStyle/>
        <a:p>
          <a:endParaRPr lang="hu-HU"/>
        </a:p>
      </dgm:t>
    </dgm:pt>
    <dgm:pt modelId="{C69A2D8B-D220-4949-A391-88D9CB7D9D7E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vívás</a:t>
          </a:r>
        </a:p>
      </dgm:t>
    </dgm:pt>
    <dgm:pt modelId="{BCF6B707-7EE1-4C3D-9103-75208F7337CB}" type="parTrans" cxnId="{17B41033-B56B-4ADA-8E74-00F2A597B691}">
      <dgm:prSet/>
      <dgm:spPr/>
      <dgm:t>
        <a:bodyPr/>
        <a:lstStyle/>
        <a:p>
          <a:endParaRPr lang="hu-HU"/>
        </a:p>
      </dgm:t>
    </dgm:pt>
    <dgm:pt modelId="{7C5AF17D-8200-4AAD-A276-81A8343316D8}" type="sibTrans" cxnId="{17B41033-B56B-4ADA-8E74-00F2A597B691}">
      <dgm:prSet/>
      <dgm:spPr/>
      <dgm:t>
        <a:bodyPr/>
        <a:lstStyle/>
        <a:p>
          <a:endParaRPr lang="hu-HU"/>
        </a:p>
      </dgm:t>
    </dgm:pt>
    <dgm:pt modelId="{5055C314-49DB-48AF-8B84-5BB1B8E6CC36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konditerem</a:t>
          </a:r>
        </a:p>
      </dgm:t>
    </dgm:pt>
    <dgm:pt modelId="{2B2D55EB-2EA3-4EDC-A7BA-3866854FAD81}" type="parTrans" cxnId="{E170AE23-AC98-4F98-99D3-FC2575D9605E}">
      <dgm:prSet/>
      <dgm:spPr/>
      <dgm:t>
        <a:bodyPr/>
        <a:lstStyle/>
        <a:p>
          <a:endParaRPr lang="hu-HU"/>
        </a:p>
      </dgm:t>
    </dgm:pt>
    <dgm:pt modelId="{6EFF72FB-8629-42EA-AC99-FDBB91A87D55}" type="sibTrans" cxnId="{E170AE23-AC98-4F98-99D3-FC2575D9605E}">
      <dgm:prSet/>
      <dgm:spPr/>
      <dgm:t>
        <a:bodyPr/>
        <a:lstStyle/>
        <a:p>
          <a:endParaRPr lang="hu-HU"/>
        </a:p>
      </dgm:t>
    </dgm:pt>
    <dgm:pt modelId="{F9AA76BD-5ACA-4975-A245-A5DBEBE0FE25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aerobik</a:t>
          </a:r>
        </a:p>
      </dgm:t>
    </dgm:pt>
    <dgm:pt modelId="{230D55D1-EA5B-40BD-AC80-650015224D98}" type="parTrans" cxnId="{808D6BAD-ACE0-4E15-A23C-8358A4C0DE58}">
      <dgm:prSet/>
      <dgm:spPr/>
      <dgm:t>
        <a:bodyPr/>
        <a:lstStyle/>
        <a:p>
          <a:endParaRPr lang="hu-HU"/>
        </a:p>
      </dgm:t>
    </dgm:pt>
    <dgm:pt modelId="{DE4043A9-3633-49C1-BE69-20D226AF9F8C}" type="sibTrans" cxnId="{808D6BAD-ACE0-4E15-A23C-8358A4C0DE58}">
      <dgm:prSet/>
      <dgm:spPr/>
      <dgm:t>
        <a:bodyPr/>
        <a:lstStyle/>
        <a:p>
          <a:endParaRPr lang="hu-HU"/>
        </a:p>
      </dgm:t>
    </dgm:pt>
    <dgm:pt modelId="{2EE4BED4-A472-4517-AC2A-F72903CBA2EE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lovarda</a:t>
          </a:r>
        </a:p>
      </dgm:t>
    </dgm:pt>
    <dgm:pt modelId="{0D6E74A6-680A-400C-B54D-B94D4F266180}" type="parTrans" cxnId="{1FA4DF68-977F-4B45-9D42-48A53E9889BC}">
      <dgm:prSet/>
      <dgm:spPr/>
      <dgm:t>
        <a:bodyPr/>
        <a:lstStyle/>
        <a:p>
          <a:endParaRPr lang="hu-HU"/>
        </a:p>
      </dgm:t>
    </dgm:pt>
    <dgm:pt modelId="{2DB3B4EB-B246-48E2-B850-2F3542FAF1EA}" type="sibTrans" cxnId="{1FA4DF68-977F-4B45-9D42-48A53E9889BC}">
      <dgm:prSet/>
      <dgm:spPr/>
      <dgm:t>
        <a:bodyPr/>
        <a:lstStyle/>
        <a:p>
          <a:endParaRPr lang="hu-HU"/>
        </a:p>
      </dgm:t>
    </dgm:pt>
    <dgm:pt modelId="{B225AFC4-AD8D-4D42-8A9D-4C303DF1C2AA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uszoda</a:t>
          </a:r>
        </a:p>
      </dgm:t>
    </dgm:pt>
    <dgm:pt modelId="{BC9A137D-AFEF-4069-A2CC-13AB5EE3172D}" type="parTrans" cxnId="{0731C757-358E-4755-99AB-E61420A43C58}">
      <dgm:prSet/>
      <dgm:spPr/>
      <dgm:t>
        <a:bodyPr/>
        <a:lstStyle/>
        <a:p>
          <a:endParaRPr lang="hu-HU"/>
        </a:p>
      </dgm:t>
    </dgm:pt>
    <dgm:pt modelId="{4753340C-6DAB-4963-AB97-341F63A8260A}" type="sibTrans" cxnId="{0731C757-358E-4755-99AB-E61420A43C58}">
      <dgm:prSet/>
      <dgm:spPr/>
      <dgm:t>
        <a:bodyPr/>
        <a:lstStyle/>
        <a:p>
          <a:endParaRPr lang="hu-HU"/>
        </a:p>
      </dgm:t>
    </dgm:pt>
    <dgm:pt modelId="{6789EAE8-7CB0-4973-A2D1-39ECFEE4C017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akadálypálya</a:t>
          </a:r>
        </a:p>
      </dgm:t>
    </dgm:pt>
    <dgm:pt modelId="{6DE343E3-FA40-4ED1-99BC-EC607697B764}" type="parTrans" cxnId="{6B70AEEE-46DF-43C7-A46F-DAF27BA995B3}">
      <dgm:prSet/>
      <dgm:spPr/>
      <dgm:t>
        <a:bodyPr/>
        <a:lstStyle/>
        <a:p>
          <a:endParaRPr lang="hu-HU"/>
        </a:p>
      </dgm:t>
    </dgm:pt>
    <dgm:pt modelId="{F9DCED0B-25AC-4FCD-A604-76480D660388}" type="sibTrans" cxnId="{6B70AEEE-46DF-43C7-A46F-DAF27BA995B3}">
      <dgm:prSet/>
      <dgm:spPr/>
      <dgm:t>
        <a:bodyPr/>
        <a:lstStyle/>
        <a:p>
          <a:endParaRPr lang="hu-HU"/>
        </a:p>
      </dgm:t>
    </dgm:pt>
    <dgm:pt modelId="{C561BC4D-548E-438B-920A-B774572584C5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lövészet</a:t>
          </a:r>
        </a:p>
      </dgm:t>
    </dgm:pt>
    <dgm:pt modelId="{3708B576-CF2D-448D-AE19-B5EB7B1E8152}" type="parTrans" cxnId="{6D15573B-FEBD-4B6E-A8B9-EDC324A84618}">
      <dgm:prSet/>
      <dgm:spPr/>
      <dgm:t>
        <a:bodyPr/>
        <a:lstStyle/>
        <a:p>
          <a:endParaRPr lang="hu-HU"/>
        </a:p>
      </dgm:t>
    </dgm:pt>
    <dgm:pt modelId="{33BAEAB5-30C1-40E0-8CCB-922351598ABF}" type="sibTrans" cxnId="{6D15573B-FEBD-4B6E-A8B9-EDC324A84618}">
      <dgm:prSet/>
      <dgm:spPr/>
      <dgm:t>
        <a:bodyPr/>
        <a:lstStyle/>
        <a:p>
          <a:endParaRPr lang="hu-HU"/>
        </a:p>
      </dgm:t>
    </dgm:pt>
    <dgm:pt modelId="{DB3DA7E2-9BE1-4B04-B6BA-F6061EBA5A0B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egyetemek közti bajnokságok</a:t>
          </a:r>
        </a:p>
      </dgm:t>
    </dgm:pt>
    <dgm:pt modelId="{C3D63B6A-AEBC-4572-8E7B-A15889A9E250}" type="parTrans" cxnId="{1DA57953-59C7-4201-A72D-866E6A063564}">
      <dgm:prSet/>
      <dgm:spPr/>
      <dgm:t>
        <a:bodyPr/>
        <a:lstStyle/>
        <a:p>
          <a:endParaRPr lang="hu-HU"/>
        </a:p>
      </dgm:t>
    </dgm:pt>
    <dgm:pt modelId="{B6159DDD-8ED1-43AC-BC95-E4A805D183B5}" type="sibTrans" cxnId="{1DA57953-59C7-4201-A72D-866E6A063564}">
      <dgm:prSet/>
      <dgm:spPr/>
      <dgm:t>
        <a:bodyPr/>
        <a:lstStyle/>
        <a:p>
          <a:endParaRPr lang="hu-HU"/>
        </a:p>
      </dgm:t>
    </dgm:pt>
    <dgm:pt modelId="{E4E52EC3-E274-4689-95E8-8583DD163F68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BM bajnokságok</a:t>
          </a:r>
        </a:p>
      </dgm:t>
    </dgm:pt>
    <dgm:pt modelId="{346AA5DA-4A82-4B56-91BB-77A3308C6A9E}" type="parTrans" cxnId="{8716CED2-D3FA-413A-B93D-FE254DDF8554}">
      <dgm:prSet/>
      <dgm:spPr/>
      <dgm:t>
        <a:bodyPr/>
        <a:lstStyle/>
        <a:p>
          <a:endParaRPr lang="hu-HU"/>
        </a:p>
      </dgm:t>
    </dgm:pt>
    <dgm:pt modelId="{9571B001-2A26-4ED5-8F4B-BD82E91C2F4C}" type="sibTrans" cxnId="{8716CED2-D3FA-413A-B93D-FE254DDF8554}">
      <dgm:prSet/>
      <dgm:spPr/>
      <dgm:t>
        <a:bodyPr/>
        <a:lstStyle/>
        <a:p>
          <a:endParaRPr lang="hu-HU"/>
        </a:p>
      </dgm:t>
    </dgm:pt>
    <dgm:pt modelId="{E9D55FF5-1192-42A4-B0DF-23711807A6A4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NKE SE</a:t>
          </a:r>
        </a:p>
      </dgm:t>
    </dgm:pt>
    <dgm:pt modelId="{F024ECE4-483F-48D4-830B-BCE8DAB8949E}" type="parTrans" cxnId="{10CF8D4A-19D2-4487-956C-16C481392969}">
      <dgm:prSet/>
      <dgm:spPr/>
      <dgm:t>
        <a:bodyPr/>
        <a:lstStyle/>
        <a:p>
          <a:endParaRPr lang="hu-HU"/>
        </a:p>
      </dgm:t>
    </dgm:pt>
    <dgm:pt modelId="{BF5588A5-8A26-44EB-B621-E38175F77F4E}" type="sibTrans" cxnId="{10CF8D4A-19D2-4487-956C-16C481392969}">
      <dgm:prSet/>
      <dgm:spPr/>
      <dgm:t>
        <a:bodyPr/>
        <a:lstStyle/>
        <a:p>
          <a:endParaRPr lang="hu-HU"/>
        </a:p>
      </dgm:t>
    </dgm:pt>
    <dgm:pt modelId="{339D30B1-80AD-454A-A517-C958491E48E8}">
      <dgm:prSet phldrT="[Szöveg]"/>
      <dgm:spPr>
        <a:xfrm>
          <a:off x="4326625" y="953217"/>
          <a:ext cx="2564883" cy="4349316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PSE</a:t>
          </a:r>
        </a:p>
      </dgm:t>
    </dgm:pt>
    <dgm:pt modelId="{F1B6DFA4-5F23-4DC3-A584-8F9F03E26430}" type="parTrans" cxnId="{5119F60D-D75D-4B8F-8496-D9CE8FD09DA0}">
      <dgm:prSet/>
      <dgm:spPr/>
      <dgm:t>
        <a:bodyPr/>
        <a:lstStyle/>
        <a:p>
          <a:endParaRPr lang="hu-HU"/>
        </a:p>
      </dgm:t>
    </dgm:pt>
    <dgm:pt modelId="{2E55C62F-0494-48DE-97D3-D86EB5F90F9E}" type="sibTrans" cxnId="{5119F60D-D75D-4B8F-8496-D9CE8FD09DA0}">
      <dgm:prSet/>
      <dgm:spPr/>
      <dgm:t>
        <a:bodyPr/>
        <a:lstStyle/>
        <a:p>
          <a:endParaRPr lang="hu-HU"/>
        </a:p>
      </dgm:t>
    </dgm:pt>
    <dgm:pt modelId="{7018187A-D7BC-4176-9442-917121268DB0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néptánc</a:t>
          </a:r>
        </a:p>
      </dgm:t>
    </dgm:pt>
    <dgm:pt modelId="{FF376C79-F15E-498E-A492-C0B93B320B81}" type="parTrans" cxnId="{FED47EE2-8633-432F-A6E6-06B5E6201B66}">
      <dgm:prSet/>
      <dgm:spPr/>
      <dgm:t>
        <a:bodyPr/>
        <a:lstStyle/>
        <a:p>
          <a:endParaRPr lang="hu-HU"/>
        </a:p>
      </dgm:t>
    </dgm:pt>
    <dgm:pt modelId="{5B338AD9-62A6-4E5E-98E3-20CA079FF3DE}" type="sibTrans" cxnId="{FED47EE2-8633-432F-A6E6-06B5E6201B66}">
      <dgm:prSet/>
      <dgm:spPr/>
      <dgm:t>
        <a:bodyPr/>
        <a:lstStyle/>
        <a:p>
          <a:endParaRPr lang="hu-HU"/>
        </a:p>
      </dgm:t>
    </dgm:pt>
    <dgm:pt modelId="{9F6D161F-C4F0-4524-A6A2-67762264044D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színjátszó kör</a:t>
          </a:r>
        </a:p>
      </dgm:t>
    </dgm:pt>
    <dgm:pt modelId="{8D492B27-C266-4D7F-9457-C0D9C4242862}" type="parTrans" cxnId="{EF27292C-59BD-4C75-AF8D-6BE77237B58A}">
      <dgm:prSet/>
      <dgm:spPr/>
      <dgm:t>
        <a:bodyPr/>
        <a:lstStyle/>
        <a:p>
          <a:endParaRPr lang="hu-HU"/>
        </a:p>
      </dgm:t>
    </dgm:pt>
    <dgm:pt modelId="{77D8D502-2832-48FC-92DC-FD36EB39F152}" type="sibTrans" cxnId="{EF27292C-59BD-4C75-AF8D-6BE77237B58A}">
      <dgm:prSet/>
      <dgm:spPr/>
      <dgm:t>
        <a:bodyPr/>
        <a:lstStyle/>
        <a:p>
          <a:endParaRPr lang="hu-HU"/>
        </a:p>
      </dgm:t>
    </dgm:pt>
    <dgm:pt modelId="{5977D0A1-8451-4211-9FCB-2412A82A0B4E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könyvtár</a:t>
          </a:r>
        </a:p>
      </dgm:t>
    </dgm:pt>
    <dgm:pt modelId="{9557886D-5826-453D-B055-59F3ABDC38D2}" type="parTrans" cxnId="{950EFA27-7225-43C2-8D87-C5BDF1467D32}">
      <dgm:prSet/>
      <dgm:spPr/>
      <dgm:t>
        <a:bodyPr/>
        <a:lstStyle/>
        <a:p>
          <a:endParaRPr lang="hu-HU"/>
        </a:p>
      </dgm:t>
    </dgm:pt>
    <dgm:pt modelId="{B182F42F-A4C6-440D-B1E5-D8FB3D86F5D3}" type="sibTrans" cxnId="{950EFA27-7225-43C2-8D87-C5BDF1467D32}">
      <dgm:prSet/>
      <dgm:spPr/>
      <dgm:t>
        <a:bodyPr/>
        <a:lstStyle/>
        <a:p>
          <a:endParaRPr lang="hu-HU"/>
        </a:p>
      </dgm:t>
    </dgm:pt>
    <dgm:pt modelId="{8B1775F1-26BF-408A-99C1-5780FAC8FAC8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gólyabál, gólyaavató</a:t>
          </a:r>
        </a:p>
      </dgm:t>
    </dgm:pt>
    <dgm:pt modelId="{EB339FFF-49F9-4186-8001-D97FFFB27C29}" type="parTrans" cxnId="{C9C5785C-95DB-4212-8880-0D6626F0219A}">
      <dgm:prSet/>
      <dgm:spPr/>
      <dgm:t>
        <a:bodyPr/>
        <a:lstStyle/>
        <a:p>
          <a:endParaRPr lang="hu-HU"/>
        </a:p>
      </dgm:t>
    </dgm:pt>
    <dgm:pt modelId="{A2B8DD64-FB34-4F46-A492-10FF41259D4B}" type="sibTrans" cxnId="{C9C5785C-95DB-4212-8880-0D6626F0219A}">
      <dgm:prSet/>
      <dgm:spPr/>
      <dgm:t>
        <a:bodyPr/>
        <a:lstStyle/>
        <a:p>
          <a:endParaRPr lang="hu-HU"/>
        </a:p>
      </dgm:t>
    </dgm:pt>
    <dgm:pt modelId="{8E387A40-E741-456F-ABC3-54B781ADDFA3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szakest</a:t>
          </a:r>
        </a:p>
      </dgm:t>
    </dgm:pt>
    <dgm:pt modelId="{3D32CF70-5049-4026-AFC3-995D5F255C3E}" type="parTrans" cxnId="{3767EFD8-C456-47B8-9B55-442D4B5A03C3}">
      <dgm:prSet/>
      <dgm:spPr/>
      <dgm:t>
        <a:bodyPr/>
        <a:lstStyle/>
        <a:p>
          <a:endParaRPr lang="hu-HU"/>
        </a:p>
      </dgm:t>
    </dgm:pt>
    <dgm:pt modelId="{A7218101-A442-4512-B34E-D28A989DAA74}" type="sibTrans" cxnId="{3767EFD8-C456-47B8-9B55-442D4B5A03C3}">
      <dgm:prSet/>
      <dgm:spPr/>
      <dgm:t>
        <a:bodyPr/>
        <a:lstStyle/>
        <a:p>
          <a:endParaRPr lang="hu-HU"/>
        </a:p>
      </dgm:t>
    </dgm:pt>
    <dgm:pt modelId="{6A4D75E2-140B-4E98-AF24-D8C95DEE49B6}">
      <dgm:prSet phldrT="[Szöveg]"/>
      <dgm:spPr>
        <a:xfrm>
          <a:off x="8073296" y="953217"/>
          <a:ext cx="2564883" cy="4349316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egyetemi bulik</a:t>
          </a:r>
        </a:p>
      </dgm:t>
    </dgm:pt>
    <dgm:pt modelId="{F1774ECE-AB23-4012-982F-190F1026C8A4}" type="parTrans" cxnId="{683660D6-971C-4A75-91CE-0590D4439383}">
      <dgm:prSet/>
      <dgm:spPr/>
      <dgm:t>
        <a:bodyPr/>
        <a:lstStyle/>
        <a:p>
          <a:endParaRPr lang="hu-HU"/>
        </a:p>
      </dgm:t>
    </dgm:pt>
    <dgm:pt modelId="{56B06A9B-F629-469B-B4FF-B8BA85E6BB22}" type="sibTrans" cxnId="{683660D6-971C-4A75-91CE-0590D4439383}">
      <dgm:prSet/>
      <dgm:spPr/>
      <dgm:t>
        <a:bodyPr/>
        <a:lstStyle/>
        <a:p>
          <a:endParaRPr lang="hu-HU"/>
        </a:p>
      </dgm:t>
    </dgm:pt>
    <dgm:pt modelId="{767A19A6-6CF0-4356-BA13-F7361C279D87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szabadegyetem</a:t>
          </a:r>
        </a:p>
      </dgm:t>
    </dgm:pt>
    <dgm:pt modelId="{CE4DB3CE-663D-4948-9234-B1930714AC0A}" type="parTrans" cxnId="{64ABBE6A-E143-4672-AF4D-095ABD24363D}">
      <dgm:prSet/>
      <dgm:spPr/>
      <dgm:t>
        <a:bodyPr/>
        <a:lstStyle/>
        <a:p>
          <a:endParaRPr lang="hu-HU"/>
        </a:p>
      </dgm:t>
    </dgm:pt>
    <dgm:pt modelId="{D766BB76-EF89-4E1A-9A1E-53F724B98D07}" type="sibTrans" cxnId="{64ABBE6A-E143-4672-AF4D-095ABD24363D}">
      <dgm:prSet/>
      <dgm:spPr/>
      <dgm:t>
        <a:bodyPr/>
        <a:lstStyle/>
        <a:p>
          <a:endParaRPr lang="hu-HU"/>
        </a:p>
      </dgm:t>
    </dgm:pt>
    <dgm:pt modelId="{5050EBD2-2952-42D6-B241-DBB7010F04FB}">
      <dgm:prSet phldrT="[Szöveg]"/>
      <dgm:spPr>
        <a:xfrm>
          <a:off x="579954" y="953217"/>
          <a:ext cx="2564883" cy="4349316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NAV szakemberek előadásai</a:t>
          </a:r>
        </a:p>
      </dgm:t>
    </dgm:pt>
    <dgm:pt modelId="{BE5A0383-A066-4D29-9896-01E8C8ABB8F7}" type="parTrans" cxnId="{C245F53D-94CA-4063-9A51-B32B92BF56C1}">
      <dgm:prSet/>
      <dgm:spPr/>
      <dgm:t>
        <a:bodyPr/>
        <a:lstStyle/>
        <a:p>
          <a:endParaRPr lang="hu-HU"/>
        </a:p>
      </dgm:t>
    </dgm:pt>
    <dgm:pt modelId="{79FA63E0-5119-46EB-8FE0-26B15EFF4ED0}" type="sibTrans" cxnId="{C245F53D-94CA-4063-9A51-B32B92BF56C1}">
      <dgm:prSet/>
      <dgm:spPr/>
      <dgm:t>
        <a:bodyPr/>
        <a:lstStyle/>
        <a:p>
          <a:endParaRPr lang="hu-HU"/>
        </a:p>
      </dgm:t>
    </dgm:pt>
    <dgm:pt modelId="{A98CA1A5-2505-4E65-9117-6697EE99FEB2}" type="pres">
      <dgm:prSet presAssocID="{B7049F39-298B-4C8F-9F20-04B304E9723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55CF0B68-2DF2-4352-8B74-5F21CE73ADED}" type="pres">
      <dgm:prSet presAssocID="{46F7B10E-7C9A-4A6A-B113-3ED760FA032C}" presName="compositeNode" presStyleCnt="0">
        <dgm:presLayoutVars>
          <dgm:bulletEnabled val="1"/>
        </dgm:presLayoutVars>
      </dgm:prSet>
      <dgm:spPr/>
    </dgm:pt>
    <dgm:pt modelId="{7B7B5DC5-7CB8-41D6-8673-DF1E9213022B}" type="pres">
      <dgm:prSet presAssocID="{46F7B10E-7C9A-4A6A-B113-3ED760FA032C}" presName="image" presStyleLbl="fgImgPlace1" presStyleIdx="0" presStyleCnt="3"/>
      <dgm:spPr>
        <a:xfrm>
          <a:off x="65026" y="273513"/>
          <a:ext cx="1029854" cy="10298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82080B2-AE68-47F0-A7B9-8FE9104F59DB}" type="pres">
      <dgm:prSet presAssocID="{46F7B10E-7C9A-4A6A-B113-3ED760FA032C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8663D049-E8EE-4D2A-85BB-B9523B22A47D}" type="pres">
      <dgm:prSet presAssocID="{46F7B10E-7C9A-4A6A-B113-3ED760FA032C}" presName="parentNode" presStyleLbl="revTx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A45C5E46-AB02-4D90-8CE2-ECE377228527}" type="pres">
      <dgm:prSet presAssocID="{19B841F0-B649-46B9-882E-4E39CA02808E}" presName="sibTrans" presStyleCnt="0"/>
      <dgm:spPr/>
    </dgm:pt>
    <dgm:pt modelId="{47D3780C-D5D4-4400-8ABB-F1C8FAF2F07D}" type="pres">
      <dgm:prSet presAssocID="{0F1536CD-0647-4A09-AE42-D0E1A3268652}" presName="compositeNode" presStyleCnt="0">
        <dgm:presLayoutVars>
          <dgm:bulletEnabled val="1"/>
        </dgm:presLayoutVars>
      </dgm:prSet>
      <dgm:spPr/>
    </dgm:pt>
    <dgm:pt modelId="{05341B64-8096-4D6B-87F1-714D0D5DD12A}" type="pres">
      <dgm:prSet presAssocID="{0F1536CD-0647-4A09-AE42-D0E1A3268652}" presName="image" presStyleLbl="fgImgPlace1" presStyleIdx="1" presStyleCnt="3"/>
      <dgm:spPr>
        <a:xfrm>
          <a:off x="3811697" y="273513"/>
          <a:ext cx="1029854" cy="10298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B9D2ED9-FF06-45C2-A88C-D6893706E539}" type="pres">
      <dgm:prSet presAssocID="{0F1536CD-0647-4A09-AE42-D0E1A3268652}" presName="child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27C9A2EA-DC7E-4C8B-98AE-85CCE6C97C3B}" type="pres">
      <dgm:prSet presAssocID="{0F1536CD-0647-4A09-AE42-D0E1A3268652}" presName="parentNode" presStyleLbl="revTx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E824A8D7-1B10-4127-8A34-C6AA02A8000B}" type="pres">
      <dgm:prSet presAssocID="{7BD10359-9305-4FF2-84E2-26403D060114}" presName="sibTrans" presStyleCnt="0"/>
      <dgm:spPr/>
    </dgm:pt>
    <dgm:pt modelId="{ABE41D82-5A46-469D-AF84-B2C643E49ACE}" type="pres">
      <dgm:prSet presAssocID="{5ABD71EA-DCF6-43BF-9D1F-6CAC21A1958D}" presName="compositeNode" presStyleCnt="0">
        <dgm:presLayoutVars>
          <dgm:bulletEnabled val="1"/>
        </dgm:presLayoutVars>
      </dgm:prSet>
      <dgm:spPr/>
    </dgm:pt>
    <dgm:pt modelId="{8F443466-F429-41CB-9E97-789EBBC532C7}" type="pres">
      <dgm:prSet presAssocID="{5ABD71EA-DCF6-43BF-9D1F-6CAC21A1958D}" presName="image" presStyleLbl="fgImgPlace1" presStyleIdx="2" presStyleCnt="3"/>
      <dgm:spPr>
        <a:xfrm>
          <a:off x="7558369" y="273513"/>
          <a:ext cx="1029854" cy="102985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09A998B-619E-45CD-9570-B914275BD3BA}" type="pres">
      <dgm:prSet presAssocID="{5ABD71EA-DCF6-43BF-9D1F-6CAC21A1958D}" presName="child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4740A0BF-1A88-4E5B-BB29-6F1D954DB216}" type="pres">
      <dgm:prSet presAssocID="{5ABD71EA-DCF6-43BF-9D1F-6CAC21A1958D}" presName="parentNode" presStyleLbl="revTx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</dgm:ptLst>
  <dgm:cxnLst>
    <dgm:cxn modelId="{8716CED2-D3FA-413A-B93D-FE254DDF8554}" srcId="{0F1536CD-0647-4A09-AE42-D0E1A3268652}" destId="{E4E52EC3-E274-4689-95E8-8583DD163F68}" srcOrd="9" destOrd="0" parTransId="{346AA5DA-4A82-4B56-91BB-77A3308C6A9E}" sibTransId="{9571B001-2A26-4ED5-8F4B-BD82E91C2F4C}"/>
    <dgm:cxn modelId="{C245F53D-94CA-4063-9A51-B32B92BF56C1}" srcId="{46F7B10E-7C9A-4A6A-B113-3ED760FA032C}" destId="{5050EBD2-2952-42D6-B241-DBB7010F04FB}" srcOrd="3" destOrd="0" parTransId="{BE5A0383-A066-4D29-9896-01E8C8ABB8F7}" sibTransId="{79FA63E0-5119-46EB-8FE0-26B15EFF4ED0}"/>
    <dgm:cxn modelId="{FED47EE2-8633-432F-A6E6-06B5E6201B66}" srcId="{5ABD71EA-DCF6-43BF-9D1F-6CAC21A1958D}" destId="{7018187A-D7BC-4176-9442-917121268DB0}" srcOrd="1" destOrd="0" parTransId="{FF376C79-F15E-498E-A492-C0B93B320B81}" sibTransId="{5B338AD9-62A6-4E5E-98E3-20CA079FF3DE}"/>
    <dgm:cxn modelId="{F118C0D3-E62E-44F1-B452-87543BE6EA2F}" srcId="{5ABD71EA-DCF6-43BF-9D1F-6CAC21A1958D}" destId="{47CE2212-806A-48E3-BFB5-EE844E12A2B4}" srcOrd="0" destOrd="0" parTransId="{83643984-F1DA-4549-9DBC-23875C4E58FC}" sibTransId="{57C07AC0-33DC-40D0-B11F-F7B37B3936D3}"/>
    <dgm:cxn modelId="{902DC838-B5BF-42A4-B569-CEF7D5D65F8D}" type="presOf" srcId="{5977D0A1-8451-4211-9FCB-2412A82A0B4E}" destId="{609A998B-619E-45CD-9570-B914275BD3BA}" srcOrd="0" destOrd="3" presId="urn:microsoft.com/office/officeart/2005/8/layout/hList2"/>
    <dgm:cxn modelId="{F20CC1DA-FE7E-4F10-8563-688155922224}" type="presOf" srcId="{8B1775F1-26BF-408A-99C1-5780FAC8FAC8}" destId="{609A998B-619E-45CD-9570-B914275BD3BA}" srcOrd="0" destOrd="4" presId="urn:microsoft.com/office/officeart/2005/8/layout/hList2"/>
    <dgm:cxn modelId="{B0CD877B-D65E-4800-BABC-6262A9327C0A}" srcId="{46F7B10E-7C9A-4A6A-B113-3ED760FA032C}" destId="{F98F363D-56D8-4785-B85A-FCD9FB8AEC80}" srcOrd="2" destOrd="0" parTransId="{E5139ECB-A83E-4E5F-8D8D-F31B31889009}" sibTransId="{B26C7D06-F802-4DC6-A93A-74398F8B36C7}"/>
    <dgm:cxn modelId="{5D027999-2972-4A8E-8E2E-140C929EC257}" type="presOf" srcId="{E4E52EC3-E274-4689-95E8-8583DD163F68}" destId="{FB9D2ED9-FF06-45C2-A88C-D6893706E539}" srcOrd="0" destOrd="9" presId="urn:microsoft.com/office/officeart/2005/8/layout/hList2"/>
    <dgm:cxn modelId="{5119F60D-D75D-4B8F-8496-D9CE8FD09DA0}" srcId="{0F1536CD-0647-4A09-AE42-D0E1A3268652}" destId="{339D30B1-80AD-454A-A517-C958491E48E8}" srcOrd="11" destOrd="0" parTransId="{F1B6DFA4-5F23-4DC3-A584-8F9F03E26430}" sibTransId="{2E55C62F-0494-48DE-97D3-D86EB5F90F9E}"/>
    <dgm:cxn modelId="{161FEAE9-7428-4E9F-9237-B423B1E6CAAE}" srcId="{46F7B10E-7C9A-4A6A-B113-3ED760FA032C}" destId="{32A56AB5-C3F5-4F66-8484-C29063A71A7F}" srcOrd="0" destOrd="0" parTransId="{385123EF-F50B-487D-B62D-4C6F6540A02A}" sibTransId="{BA790F26-D076-4C32-B52E-F35545429140}"/>
    <dgm:cxn modelId="{E5D270D4-DA9B-45DE-9D1D-A2EA4D30D0AC}" srcId="{46F7B10E-7C9A-4A6A-B113-3ED760FA032C}" destId="{EA267C4F-539E-4251-9CA2-2352E79EAD6F}" srcOrd="6" destOrd="0" parTransId="{9EE11AC9-D589-431A-84E8-F58A2F9F7663}" sibTransId="{ACE97BB2-3CF6-401B-A1C4-A0FCE57E84AB}"/>
    <dgm:cxn modelId="{75D78026-2015-4FE7-B0A2-AD2C8498ADFB}" type="presOf" srcId="{115AE411-C6DB-4E5A-9979-EB0DC4AB6FED}" destId="{FB9D2ED9-FF06-45C2-A88C-D6893706E539}" srcOrd="0" destOrd="0" presId="urn:microsoft.com/office/officeart/2005/8/layout/hList2"/>
    <dgm:cxn modelId="{10CF8D4A-19D2-4487-956C-16C481392969}" srcId="{0F1536CD-0647-4A09-AE42-D0E1A3268652}" destId="{E9D55FF5-1192-42A4-B0DF-23711807A6A4}" srcOrd="10" destOrd="0" parTransId="{F024ECE4-483F-48D4-830B-BCE8DAB8949E}" sibTransId="{BF5588A5-8A26-44EB-B621-E38175F77F4E}"/>
    <dgm:cxn modelId="{6347274B-DDD6-441B-B4BC-0EC011BB9A47}" type="presOf" srcId="{529608D5-8E42-45A7-865F-4A15AC979DC6}" destId="{D82080B2-AE68-47F0-A7B9-8FE9104F59DB}" srcOrd="0" destOrd="4" presId="urn:microsoft.com/office/officeart/2005/8/layout/hList2"/>
    <dgm:cxn modelId="{F1A54E90-B9DE-4C3F-B243-4E90AE5921D7}" type="presOf" srcId="{EA267C4F-539E-4251-9CA2-2352E79EAD6F}" destId="{D82080B2-AE68-47F0-A7B9-8FE9104F59DB}" srcOrd="0" destOrd="6" presId="urn:microsoft.com/office/officeart/2005/8/layout/hList2"/>
    <dgm:cxn modelId="{1CB5BD41-61B6-46E9-A51D-3719CE16B975}" type="presOf" srcId="{0F1536CD-0647-4A09-AE42-D0E1A3268652}" destId="{27C9A2EA-DC7E-4C8B-98AE-85CCE6C97C3B}" srcOrd="0" destOrd="0" presId="urn:microsoft.com/office/officeart/2005/8/layout/hList2"/>
    <dgm:cxn modelId="{A56E9965-3C33-4F28-AEE1-9667F49926F2}" type="presOf" srcId="{339D30B1-80AD-454A-A517-C958491E48E8}" destId="{FB9D2ED9-FF06-45C2-A88C-D6893706E539}" srcOrd="0" destOrd="11" presId="urn:microsoft.com/office/officeart/2005/8/layout/hList2"/>
    <dgm:cxn modelId="{E05B34A7-F2BC-4217-94AB-6AD9E840AA72}" type="presOf" srcId="{5050EBD2-2952-42D6-B241-DBB7010F04FB}" destId="{D82080B2-AE68-47F0-A7B9-8FE9104F59DB}" srcOrd="0" destOrd="3" presId="urn:microsoft.com/office/officeart/2005/8/layout/hList2"/>
    <dgm:cxn modelId="{7A105C87-164F-44C8-A96B-8FC3FCFBAA49}" type="presOf" srcId="{73396F2A-1D63-48A3-BD08-A3517D15C78D}" destId="{D82080B2-AE68-47F0-A7B9-8FE9104F59DB}" srcOrd="0" destOrd="7" presId="urn:microsoft.com/office/officeart/2005/8/layout/hList2"/>
    <dgm:cxn modelId="{C9C5785C-95DB-4212-8880-0D6626F0219A}" srcId="{5ABD71EA-DCF6-43BF-9D1F-6CAC21A1958D}" destId="{8B1775F1-26BF-408A-99C1-5780FAC8FAC8}" srcOrd="4" destOrd="0" parTransId="{EB339FFF-49F9-4186-8001-D97FFFB27C29}" sibTransId="{A2B8DD64-FB34-4F46-A492-10FF41259D4B}"/>
    <dgm:cxn modelId="{00420A91-5C55-4E85-9713-114513D785C2}" srcId="{B7049F39-298B-4C8F-9F20-04B304E97232}" destId="{5ABD71EA-DCF6-43BF-9D1F-6CAC21A1958D}" srcOrd="2" destOrd="0" parTransId="{05EC0866-AEDB-4C30-AF76-2997A2668606}" sibTransId="{C10614D1-3CD2-411B-8D87-0DD5B3EAC63F}"/>
    <dgm:cxn modelId="{79BD1CBD-CB97-4BF5-9B61-9AF4574B27FD}" type="presOf" srcId="{C561BC4D-548E-438B-920A-B774572584C5}" destId="{FB9D2ED9-FF06-45C2-A88C-D6893706E539}" srcOrd="0" destOrd="1" presId="urn:microsoft.com/office/officeart/2005/8/layout/hList2"/>
    <dgm:cxn modelId="{1DA57953-59C7-4201-A72D-866E6A063564}" srcId="{0F1536CD-0647-4A09-AE42-D0E1A3268652}" destId="{DB3DA7E2-9BE1-4B04-B6BA-F6061EBA5A0B}" srcOrd="8" destOrd="0" parTransId="{C3D63B6A-AEBC-4572-8E7B-A15889A9E250}" sibTransId="{B6159DDD-8ED1-43AC-BC95-E4A805D183B5}"/>
    <dgm:cxn modelId="{46A0CED4-88CF-438C-9E3D-454F630679D8}" type="presOf" srcId="{B7049F39-298B-4C8F-9F20-04B304E97232}" destId="{A98CA1A5-2505-4E65-9117-6697EE99FEB2}" srcOrd="0" destOrd="0" presId="urn:microsoft.com/office/officeart/2005/8/layout/hList2"/>
    <dgm:cxn modelId="{580B189D-ADCC-4530-916A-805424D66A85}" type="presOf" srcId="{5ABD71EA-DCF6-43BF-9D1F-6CAC21A1958D}" destId="{4740A0BF-1A88-4E5B-BB29-6F1D954DB216}" srcOrd="0" destOrd="0" presId="urn:microsoft.com/office/officeart/2005/8/layout/hList2"/>
    <dgm:cxn modelId="{E00B65F9-541E-4B82-BBDA-735970F32F75}" srcId="{46F7B10E-7C9A-4A6A-B113-3ED760FA032C}" destId="{73396F2A-1D63-48A3-BD08-A3517D15C78D}" srcOrd="7" destOrd="0" parTransId="{31EA0C4A-05BB-4DE1-92C0-5C93BA7B7811}" sibTransId="{A8439DFC-6FE0-4B69-9F6C-C8541A09E7B6}"/>
    <dgm:cxn modelId="{1D1E5C57-D696-4140-ABE8-11175E6250D0}" type="presOf" srcId="{9F6D161F-C4F0-4524-A6A2-67762264044D}" destId="{609A998B-619E-45CD-9570-B914275BD3BA}" srcOrd="0" destOrd="2" presId="urn:microsoft.com/office/officeart/2005/8/layout/hList2"/>
    <dgm:cxn modelId="{4DEDF3ED-1053-47A7-9127-2F70F526098A}" type="presOf" srcId="{6A4D75E2-140B-4E98-AF24-D8C95DEE49B6}" destId="{609A998B-619E-45CD-9570-B914275BD3BA}" srcOrd="0" destOrd="6" presId="urn:microsoft.com/office/officeart/2005/8/layout/hList2"/>
    <dgm:cxn modelId="{6D66C04D-47C8-4F9F-BB21-53630BA8B570}" type="presOf" srcId="{F9AA76BD-5ACA-4975-A245-A5DBEBE0FE25}" destId="{FB9D2ED9-FF06-45C2-A88C-D6893706E539}" srcOrd="0" destOrd="4" presId="urn:microsoft.com/office/officeart/2005/8/layout/hList2"/>
    <dgm:cxn modelId="{2A71F866-FD26-45DD-9655-C53486735544}" type="presOf" srcId="{8E387A40-E741-456F-ABC3-54B781ADDFA3}" destId="{609A998B-619E-45CD-9570-B914275BD3BA}" srcOrd="0" destOrd="5" presId="urn:microsoft.com/office/officeart/2005/8/layout/hList2"/>
    <dgm:cxn modelId="{65EB6DD3-A609-402A-90F4-5CEA81C45F89}" srcId="{B7049F39-298B-4C8F-9F20-04B304E97232}" destId="{0F1536CD-0647-4A09-AE42-D0E1A3268652}" srcOrd="1" destOrd="0" parTransId="{9C538DE0-6D98-409B-A4D1-FE6BDBD53D61}" sibTransId="{7BD10359-9305-4FF2-84E2-26403D060114}"/>
    <dgm:cxn modelId="{EE2790E6-84DD-413C-9AEF-DEABAB034351}" type="presOf" srcId="{32A56AB5-C3F5-4F66-8484-C29063A71A7F}" destId="{D82080B2-AE68-47F0-A7B9-8FE9104F59DB}" srcOrd="0" destOrd="0" presId="urn:microsoft.com/office/officeart/2005/8/layout/hList2"/>
    <dgm:cxn modelId="{3767EFD8-C456-47B8-9B55-442D4B5A03C3}" srcId="{5ABD71EA-DCF6-43BF-9D1F-6CAC21A1958D}" destId="{8E387A40-E741-456F-ABC3-54B781ADDFA3}" srcOrd="5" destOrd="0" parTransId="{3D32CF70-5049-4026-AFC3-995D5F255C3E}" sibTransId="{A7218101-A442-4512-B34E-D28A989DAA74}"/>
    <dgm:cxn modelId="{51DFEC82-4AA7-4DC4-AE58-988C5D881436}" type="presOf" srcId="{DB3DA7E2-9BE1-4B04-B6BA-F6061EBA5A0B}" destId="{FB9D2ED9-FF06-45C2-A88C-D6893706E539}" srcOrd="0" destOrd="8" presId="urn:microsoft.com/office/officeart/2005/8/layout/hList2"/>
    <dgm:cxn modelId="{36A94A7E-85F6-4591-8FF5-9D1E80B07082}" type="presOf" srcId="{2EE4BED4-A472-4517-AC2A-F72903CBA2EE}" destId="{FB9D2ED9-FF06-45C2-A88C-D6893706E539}" srcOrd="0" destOrd="5" presId="urn:microsoft.com/office/officeart/2005/8/layout/hList2"/>
    <dgm:cxn modelId="{950EFA27-7225-43C2-8D87-C5BDF1467D32}" srcId="{5ABD71EA-DCF6-43BF-9D1F-6CAC21A1958D}" destId="{5977D0A1-8451-4211-9FCB-2412A82A0B4E}" srcOrd="3" destOrd="0" parTransId="{9557886D-5826-453D-B055-59F3ABDC38D2}" sibTransId="{B182F42F-A4C6-440D-B1E5-D8FB3D86F5D3}"/>
    <dgm:cxn modelId="{E170AE23-AC98-4F98-99D3-FC2575D9605E}" srcId="{0F1536CD-0647-4A09-AE42-D0E1A3268652}" destId="{5055C314-49DB-48AF-8B84-5BB1B8E6CC36}" srcOrd="3" destOrd="0" parTransId="{2B2D55EB-2EA3-4EDC-A7BA-3866854FAD81}" sibTransId="{6EFF72FB-8629-42EA-AC99-FDBB91A87D55}"/>
    <dgm:cxn modelId="{036FF0EB-0FB4-4C92-8F0B-A8E549C9A171}" type="presOf" srcId="{5055C314-49DB-48AF-8B84-5BB1B8E6CC36}" destId="{FB9D2ED9-FF06-45C2-A88C-D6893706E539}" srcOrd="0" destOrd="3" presId="urn:microsoft.com/office/officeart/2005/8/layout/hList2"/>
    <dgm:cxn modelId="{0731C757-358E-4755-99AB-E61420A43C58}" srcId="{0F1536CD-0647-4A09-AE42-D0E1A3268652}" destId="{B225AFC4-AD8D-4D42-8A9D-4C303DF1C2AA}" srcOrd="6" destOrd="0" parTransId="{BC9A137D-AFEF-4069-A2CC-13AB5EE3172D}" sibTransId="{4753340C-6DAB-4963-AB97-341F63A8260A}"/>
    <dgm:cxn modelId="{82E3F8A2-4F30-44CA-BD9A-8FED8B56A9D7}" srcId="{46F7B10E-7C9A-4A6A-B113-3ED760FA032C}" destId="{069AC045-FA6E-4722-8447-33E1EF32BAAC}" srcOrd="1" destOrd="0" parTransId="{0907B4FA-041E-4681-8AF5-FC8A8420D6B1}" sibTransId="{7C026D27-3CF4-4E46-9874-5B477A502F8B}"/>
    <dgm:cxn modelId="{94CACDE7-995E-41ED-B911-1077874EBAED}" srcId="{46F7B10E-7C9A-4A6A-B113-3ED760FA032C}" destId="{529608D5-8E42-45A7-865F-4A15AC979DC6}" srcOrd="4" destOrd="0" parTransId="{5858C56D-2BE4-46B4-8E59-3855E78C670F}" sibTransId="{AD6C5E8C-3988-4D9A-958C-687F918A6500}"/>
    <dgm:cxn modelId="{BF9D7BA7-4910-41BF-A715-8C22940FCCD1}" srcId="{0F1536CD-0647-4A09-AE42-D0E1A3268652}" destId="{115AE411-C6DB-4E5A-9979-EB0DC4AB6FED}" srcOrd="0" destOrd="0" parTransId="{8D4C6850-EAFE-4D4D-A20D-57346F2BF6FE}" sibTransId="{579FCB6A-B973-4AB3-B1E6-0F7A9E6D2A52}"/>
    <dgm:cxn modelId="{683660D6-971C-4A75-91CE-0590D4439383}" srcId="{5ABD71EA-DCF6-43BF-9D1F-6CAC21A1958D}" destId="{6A4D75E2-140B-4E98-AF24-D8C95DEE49B6}" srcOrd="6" destOrd="0" parTransId="{F1774ECE-AB23-4012-982F-190F1026C8A4}" sibTransId="{56B06A9B-F629-469B-B4FF-B8BA85E6BB22}"/>
    <dgm:cxn modelId="{17B41033-B56B-4ADA-8E74-00F2A597B691}" srcId="{0F1536CD-0647-4A09-AE42-D0E1A3268652}" destId="{C69A2D8B-D220-4949-A391-88D9CB7D9D7E}" srcOrd="2" destOrd="0" parTransId="{BCF6B707-7EE1-4C3D-9103-75208F7337CB}" sibTransId="{7C5AF17D-8200-4AAD-A276-81A8343316D8}"/>
    <dgm:cxn modelId="{A3A9873C-29A1-4046-9090-83BE67D077E9}" type="presOf" srcId="{B225AFC4-AD8D-4D42-8A9D-4C303DF1C2AA}" destId="{FB9D2ED9-FF06-45C2-A88C-D6893706E539}" srcOrd="0" destOrd="6" presId="urn:microsoft.com/office/officeart/2005/8/layout/hList2"/>
    <dgm:cxn modelId="{6D15573B-FEBD-4B6E-A8B9-EDC324A84618}" srcId="{0F1536CD-0647-4A09-AE42-D0E1A3268652}" destId="{C561BC4D-548E-438B-920A-B774572584C5}" srcOrd="1" destOrd="0" parTransId="{3708B576-CF2D-448D-AE19-B5EB7B1E8152}" sibTransId="{33BAEAB5-30C1-40E0-8CCB-922351598ABF}"/>
    <dgm:cxn modelId="{22B9AFE6-D06F-497A-B441-0AD6AEDF8995}" type="presOf" srcId="{46F7B10E-7C9A-4A6A-B113-3ED760FA032C}" destId="{8663D049-E8EE-4D2A-85BB-B9523B22A47D}" srcOrd="0" destOrd="0" presId="urn:microsoft.com/office/officeart/2005/8/layout/hList2"/>
    <dgm:cxn modelId="{EF27292C-59BD-4C75-AF8D-6BE77237B58A}" srcId="{5ABD71EA-DCF6-43BF-9D1F-6CAC21A1958D}" destId="{9F6D161F-C4F0-4524-A6A2-67762264044D}" srcOrd="2" destOrd="0" parTransId="{8D492B27-C266-4D7F-9457-C0D9C4242862}" sibTransId="{77D8D502-2832-48FC-92DC-FD36EB39F152}"/>
    <dgm:cxn modelId="{F3D43A02-5BB9-4F3F-B957-6F4C67C84556}" srcId="{B7049F39-298B-4C8F-9F20-04B304E97232}" destId="{46F7B10E-7C9A-4A6A-B113-3ED760FA032C}" srcOrd="0" destOrd="0" parTransId="{41F6FF07-E635-4394-8B66-8320CB0D7DAD}" sibTransId="{19B841F0-B649-46B9-882E-4E39CA02808E}"/>
    <dgm:cxn modelId="{6590B942-0823-4D70-A96D-CBEF15055E96}" srcId="{46F7B10E-7C9A-4A6A-B113-3ED760FA032C}" destId="{BA649FA9-97BC-4CAE-98BA-73701898D20D}" srcOrd="8" destOrd="0" parTransId="{2E54A35E-EDF7-4342-BD32-F9A46A8DCC50}" sibTransId="{C2777BD9-358C-454A-96C9-9BA60DE30998}"/>
    <dgm:cxn modelId="{808D6BAD-ACE0-4E15-A23C-8358A4C0DE58}" srcId="{0F1536CD-0647-4A09-AE42-D0E1A3268652}" destId="{F9AA76BD-5ACA-4975-A245-A5DBEBE0FE25}" srcOrd="4" destOrd="0" parTransId="{230D55D1-EA5B-40BD-AC80-650015224D98}" sibTransId="{DE4043A9-3633-49C1-BE69-20D226AF9F8C}"/>
    <dgm:cxn modelId="{64ABBE6A-E143-4672-AF4D-095ABD24363D}" srcId="{46F7B10E-7C9A-4A6A-B113-3ED760FA032C}" destId="{767A19A6-6CF0-4356-BA13-F7361C279D87}" srcOrd="5" destOrd="0" parTransId="{CE4DB3CE-663D-4948-9234-B1930714AC0A}" sibTransId="{D766BB76-EF89-4E1A-9A1E-53F724B98D07}"/>
    <dgm:cxn modelId="{08672CEB-A103-477D-882B-92363C466FE3}" type="presOf" srcId="{069AC045-FA6E-4722-8447-33E1EF32BAAC}" destId="{D82080B2-AE68-47F0-A7B9-8FE9104F59DB}" srcOrd="0" destOrd="1" presId="urn:microsoft.com/office/officeart/2005/8/layout/hList2"/>
    <dgm:cxn modelId="{E5119AD1-5F4C-451D-9384-064B4F9F69B4}" type="presOf" srcId="{7018187A-D7BC-4176-9442-917121268DB0}" destId="{609A998B-619E-45CD-9570-B914275BD3BA}" srcOrd="0" destOrd="1" presId="urn:microsoft.com/office/officeart/2005/8/layout/hList2"/>
    <dgm:cxn modelId="{423E7257-326B-409B-B44D-4445415A214E}" type="presOf" srcId="{F98F363D-56D8-4785-B85A-FCD9FB8AEC80}" destId="{D82080B2-AE68-47F0-A7B9-8FE9104F59DB}" srcOrd="0" destOrd="2" presId="urn:microsoft.com/office/officeart/2005/8/layout/hList2"/>
    <dgm:cxn modelId="{AA8129E6-1EBB-4E99-B01B-687A3BF86D08}" type="presOf" srcId="{BA649FA9-97BC-4CAE-98BA-73701898D20D}" destId="{D82080B2-AE68-47F0-A7B9-8FE9104F59DB}" srcOrd="0" destOrd="8" presId="urn:microsoft.com/office/officeart/2005/8/layout/hList2"/>
    <dgm:cxn modelId="{9EDEFB9E-C277-4555-91DD-6F9BDA7FC985}" type="presOf" srcId="{10222AA3-21DB-4325-A579-30B56E008B8E}" destId="{609A998B-619E-45CD-9570-B914275BD3BA}" srcOrd="0" destOrd="7" presId="urn:microsoft.com/office/officeart/2005/8/layout/hList2"/>
    <dgm:cxn modelId="{960B5534-8A0D-44FC-A6A2-19D40EF117E6}" type="presOf" srcId="{767A19A6-6CF0-4356-BA13-F7361C279D87}" destId="{D82080B2-AE68-47F0-A7B9-8FE9104F59DB}" srcOrd="0" destOrd="5" presId="urn:microsoft.com/office/officeart/2005/8/layout/hList2"/>
    <dgm:cxn modelId="{9254AAF6-4523-43BB-80F8-46D4238E5F2F}" srcId="{5ABD71EA-DCF6-43BF-9D1F-6CAC21A1958D}" destId="{10222AA3-21DB-4325-A579-30B56E008B8E}" srcOrd="7" destOrd="0" parTransId="{40BF2069-F1A0-4F56-9F34-5CEE6622DB28}" sibTransId="{54A638D6-208E-47B7-A804-1C103741F6DD}"/>
    <dgm:cxn modelId="{6BD83BBF-CA90-4A6A-BE8A-AFA658445D76}" type="presOf" srcId="{6789EAE8-7CB0-4973-A2D1-39ECFEE4C017}" destId="{FB9D2ED9-FF06-45C2-A88C-D6893706E539}" srcOrd="0" destOrd="7" presId="urn:microsoft.com/office/officeart/2005/8/layout/hList2"/>
    <dgm:cxn modelId="{7188ACC9-EC94-48B8-9AF3-93CF2C0FB4BB}" type="presOf" srcId="{E9D55FF5-1192-42A4-B0DF-23711807A6A4}" destId="{FB9D2ED9-FF06-45C2-A88C-D6893706E539}" srcOrd="0" destOrd="10" presId="urn:microsoft.com/office/officeart/2005/8/layout/hList2"/>
    <dgm:cxn modelId="{6B70AEEE-46DF-43C7-A46F-DAF27BA995B3}" srcId="{0F1536CD-0647-4A09-AE42-D0E1A3268652}" destId="{6789EAE8-7CB0-4973-A2D1-39ECFEE4C017}" srcOrd="7" destOrd="0" parTransId="{6DE343E3-FA40-4ED1-99BC-EC607697B764}" sibTransId="{F9DCED0B-25AC-4FCD-A604-76480D660388}"/>
    <dgm:cxn modelId="{1FA4DF68-977F-4B45-9D42-48A53E9889BC}" srcId="{0F1536CD-0647-4A09-AE42-D0E1A3268652}" destId="{2EE4BED4-A472-4517-AC2A-F72903CBA2EE}" srcOrd="5" destOrd="0" parTransId="{0D6E74A6-680A-400C-B54D-B94D4F266180}" sibTransId="{2DB3B4EB-B246-48E2-B850-2F3542FAF1EA}"/>
    <dgm:cxn modelId="{0AEA4ADF-F932-4FC8-B6D5-F8041695784F}" type="presOf" srcId="{47CE2212-806A-48E3-BFB5-EE844E12A2B4}" destId="{609A998B-619E-45CD-9570-B914275BD3BA}" srcOrd="0" destOrd="0" presId="urn:microsoft.com/office/officeart/2005/8/layout/hList2"/>
    <dgm:cxn modelId="{B054C81C-190D-4C80-9E80-E9BAF9A9AFA7}" type="presOf" srcId="{C69A2D8B-D220-4949-A391-88D9CB7D9D7E}" destId="{FB9D2ED9-FF06-45C2-A88C-D6893706E539}" srcOrd="0" destOrd="2" presId="urn:microsoft.com/office/officeart/2005/8/layout/hList2"/>
    <dgm:cxn modelId="{31D0ABDC-F094-40C5-8EAA-7F738A8529B9}" type="presParOf" srcId="{A98CA1A5-2505-4E65-9117-6697EE99FEB2}" destId="{55CF0B68-2DF2-4352-8B74-5F21CE73ADED}" srcOrd="0" destOrd="0" presId="urn:microsoft.com/office/officeart/2005/8/layout/hList2"/>
    <dgm:cxn modelId="{4CA2A8A4-8576-4A11-B3DB-DB387E95B07B}" type="presParOf" srcId="{55CF0B68-2DF2-4352-8B74-5F21CE73ADED}" destId="{7B7B5DC5-7CB8-41D6-8673-DF1E9213022B}" srcOrd="0" destOrd="0" presId="urn:microsoft.com/office/officeart/2005/8/layout/hList2"/>
    <dgm:cxn modelId="{BC3D8223-1E17-4A21-AC19-A7F88B56AEAD}" type="presParOf" srcId="{55CF0B68-2DF2-4352-8B74-5F21CE73ADED}" destId="{D82080B2-AE68-47F0-A7B9-8FE9104F59DB}" srcOrd="1" destOrd="0" presId="urn:microsoft.com/office/officeart/2005/8/layout/hList2"/>
    <dgm:cxn modelId="{2883542B-ADD3-4DB6-8440-50804C3BB143}" type="presParOf" srcId="{55CF0B68-2DF2-4352-8B74-5F21CE73ADED}" destId="{8663D049-E8EE-4D2A-85BB-B9523B22A47D}" srcOrd="2" destOrd="0" presId="urn:microsoft.com/office/officeart/2005/8/layout/hList2"/>
    <dgm:cxn modelId="{932D3D13-5E7D-45A7-A489-0EA72703D006}" type="presParOf" srcId="{A98CA1A5-2505-4E65-9117-6697EE99FEB2}" destId="{A45C5E46-AB02-4D90-8CE2-ECE377228527}" srcOrd="1" destOrd="0" presId="urn:microsoft.com/office/officeart/2005/8/layout/hList2"/>
    <dgm:cxn modelId="{3D94F83E-C96D-4216-87A3-F8536AF0D05C}" type="presParOf" srcId="{A98CA1A5-2505-4E65-9117-6697EE99FEB2}" destId="{47D3780C-D5D4-4400-8ABB-F1C8FAF2F07D}" srcOrd="2" destOrd="0" presId="urn:microsoft.com/office/officeart/2005/8/layout/hList2"/>
    <dgm:cxn modelId="{F36A683E-0DC1-4709-9589-9CB4B23D5C81}" type="presParOf" srcId="{47D3780C-D5D4-4400-8ABB-F1C8FAF2F07D}" destId="{05341B64-8096-4D6B-87F1-714D0D5DD12A}" srcOrd="0" destOrd="0" presId="urn:microsoft.com/office/officeart/2005/8/layout/hList2"/>
    <dgm:cxn modelId="{632F7AD7-5052-4337-8567-770145DE583E}" type="presParOf" srcId="{47D3780C-D5D4-4400-8ABB-F1C8FAF2F07D}" destId="{FB9D2ED9-FF06-45C2-A88C-D6893706E539}" srcOrd="1" destOrd="0" presId="urn:microsoft.com/office/officeart/2005/8/layout/hList2"/>
    <dgm:cxn modelId="{B583CDC0-EE7D-4869-AABC-526E3E4D362E}" type="presParOf" srcId="{47D3780C-D5D4-4400-8ABB-F1C8FAF2F07D}" destId="{27C9A2EA-DC7E-4C8B-98AE-85CCE6C97C3B}" srcOrd="2" destOrd="0" presId="urn:microsoft.com/office/officeart/2005/8/layout/hList2"/>
    <dgm:cxn modelId="{CD62FF6D-E3F1-40EC-8136-789C3B4DC2F4}" type="presParOf" srcId="{A98CA1A5-2505-4E65-9117-6697EE99FEB2}" destId="{E824A8D7-1B10-4127-8A34-C6AA02A8000B}" srcOrd="3" destOrd="0" presId="urn:microsoft.com/office/officeart/2005/8/layout/hList2"/>
    <dgm:cxn modelId="{505E8C0D-8FC3-4B38-9020-F6FBBA7025D0}" type="presParOf" srcId="{A98CA1A5-2505-4E65-9117-6697EE99FEB2}" destId="{ABE41D82-5A46-469D-AF84-B2C643E49ACE}" srcOrd="4" destOrd="0" presId="urn:microsoft.com/office/officeart/2005/8/layout/hList2"/>
    <dgm:cxn modelId="{ECFCE8E7-AB3E-47F1-A75B-820EBE55A70C}" type="presParOf" srcId="{ABE41D82-5A46-469D-AF84-B2C643E49ACE}" destId="{8F443466-F429-41CB-9E97-789EBBC532C7}" srcOrd="0" destOrd="0" presId="urn:microsoft.com/office/officeart/2005/8/layout/hList2"/>
    <dgm:cxn modelId="{353046D6-8ED0-477A-A48A-82C9F06564F8}" type="presParOf" srcId="{ABE41D82-5A46-469D-AF84-B2C643E49ACE}" destId="{609A998B-619E-45CD-9570-B914275BD3BA}" srcOrd="1" destOrd="0" presId="urn:microsoft.com/office/officeart/2005/8/layout/hList2"/>
    <dgm:cxn modelId="{E626D2D3-E412-42A6-947D-B72E06253711}" type="presParOf" srcId="{ABE41D82-5A46-469D-AF84-B2C643E49ACE}" destId="{4740A0BF-1A88-4E5B-BB29-6F1D954DB21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0FBCC-E981-458B-89A4-DD94F4CEB3CD}" type="doc">
      <dgm:prSet loTypeId="urn:microsoft.com/office/officeart/2005/8/layout/default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hu-HU"/>
        </a:p>
      </dgm:t>
    </dgm:pt>
    <dgm:pt modelId="{5CDE8BC3-0FD1-443B-882E-71D5666B7D98}">
      <dgm:prSet phldrT="[Szöveg]"/>
      <dgm:spPr/>
      <dgm:t>
        <a:bodyPr/>
        <a:lstStyle/>
        <a:p>
          <a:r>
            <a:rPr lang="hu-HU" dirty="0"/>
            <a:t>„akik a legelitebb szakirányra szeretnének járni”</a:t>
          </a:r>
        </a:p>
      </dgm:t>
    </dgm:pt>
    <dgm:pt modelId="{2285A1FA-EAE3-470C-82B4-F3EAC46C8B2D}" type="parTrans" cxnId="{84DF7DB7-C5A0-4446-9D1A-29B1E845BFD4}">
      <dgm:prSet/>
      <dgm:spPr/>
      <dgm:t>
        <a:bodyPr/>
        <a:lstStyle/>
        <a:p>
          <a:endParaRPr lang="hu-HU"/>
        </a:p>
      </dgm:t>
    </dgm:pt>
    <dgm:pt modelId="{973CAFCE-1EE4-467B-AF97-46F00ACE6F2D}" type="sibTrans" cxnId="{84DF7DB7-C5A0-4446-9D1A-29B1E845BFD4}">
      <dgm:prSet/>
      <dgm:spPr/>
      <dgm:t>
        <a:bodyPr/>
        <a:lstStyle/>
        <a:p>
          <a:endParaRPr lang="hu-HU"/>
        </a:p>
      </dgm:t>
    </dgm:pt>
    <dgm:pt modelId="{688C6843-8C8B-4D16-A5F7-57EA5349E5D8}">
      <dgm:prSet phldrT="[Szöveg]"/>
      <dgm:spPr/>
      <dgm:t>
        <a:bodyPr/>
        <a:lstStyle/>
        <a:p>
          <a:r>
            <a:rPr lang="hu-HU" dirty="0"/>
            <a:t>„akik bírják a terhelést, mert ezek a legnehezebb szakirányok”</a:t>
          </a:r>
        </a:p>
      </dgm:t>
    </dgm:pt>
    <dgm:pt modelId="{3FB664CF-4BD6-4422-805D-DB46F63ACAFD}" type="parTrans" cxnId="{41F7E36F-C019-470C-A233-07CF4CA214D5}">
      <dgm:prSet/>
      <dgm:spPr/>
      <dgm:t>
        <a:bodyPr/>
        <a:lstStyle/>
        <a:p>
          <a:endParaRPr lang="hu-HU"/>
        </a:p>
      </dgm:t>
    </dgm:pt>
    <dgm:pt modelId="{0461B835-7225-42F6-A349-5BA4EEABC7E5}" type="sibTrans" cxnId="{41F7E36F-C019-470C-A233-07CF4CA214D5}">
      <dgm:prSet/>
      <dgm:spPr/>
      <dgm:t>
        <a:bodyPr/>
        <a:lstStyle/>
        <a:p>
          <a:endParaRPr lang="hu-HU"/>
        </a:p>
      </dgm:t>
    </dgm:pt>
    <dgm:pt modelId="{A3026FFA-FE53-47F3-97AD-3A04F2131FA3}">
      <dgm:prSet phldrT="[Szöveg]"/>
      <dgm:spPr/>
      <dgm:t>
        <a:bodyPr/>
        <a:lstStyle/>
        <a:p>
          <a:r>
            <a:rPr lang="hu-HU" dirty="0"/>
            <a:t>„akik szeretik a családias légkört, barátságokat szeretnének kötni”</a:t>
          </a:r>
        </a:p>
      </dgm:t>
    </dgm:pt>
    <dgm:pt modelId="{6663EF00-F8EC-4200-95A1-5CF238D30615}" type="parTrans" cxnId="{CCF15339-B449-408A-B960-090FB2EFBC05}">
      <dgm:prSet/>
      <dgm:spPr/>
      <dgm:t>
        <a:bodyPr/>
        <a:lstStyle/>
        <a:p>
          <a:endParaRPr lang="hu-HU"/>
        </a:p>
      </dgm:t>
    </dgm:pt>
    <dgm:pt modelId="{98A41302-A48B-4C43-A6BD-2F6FC63D45BB}" type="sibTrans" cxnId="{CCF15339-B449-408A-B960-090FB2EFBC05}">
      <dgm:prSet/>
      <dgm:spPr/>
      <dgm:t>
        <a:bodyPr/>
        <a:lstStyle/>
        <a:p>
          <a:endParaRPr lang="hu-HU"/>
        </a:p>
      </dgm:t>
    </dgm:pt>
    <dgm:pt modelId="{2A081880-861C-4FB5-A299-2DEBC96EC039}">
      <dgm:prSet phldrT="[Szöveg]"/>
      <dgm:spPr/>
      <dgm:t>
        <a:bodyPr/>
        <a:lstStyle/>
        <a:p>
          <a:r>
            <a:rPr lang="hu-HU" dirty="0"/>
            <a:t>„akiknek fontos a hivatás, a biztos, stabil munkahely”</a:t>
          </a:r>
        </a:p>
      </dgm:t>
    </dgm:pt>
    <dgm:pt modelId="{276D147E-0384-4397-AA89-578D8CB633D4}" type="parTrans" cxnId="{83A3DBA2-71AE-4D6D-8235-E1E8682FAE99}">
      <dgm:prSet/>
      <dgm:spPr/>
      <dgm:t>
        <a:bodyPr/>
        <a:lstStyle/>
        <a:p>
          <a:endParaRPr lang="hu-HU"/>
        </a:p>
      </dgm:t>
    </dgm:pt>
    <dgm:pt modelId="{DEEF70B4-CEB3-43E7-8EED-DD7E754DA443}" type="sibTrans" cxnId="{83A3DBA2-71AE-4D6D-8235-E1E8682FAE99}">
      <dgm:prSet/>
      <dgm:spPr/>
      <dgm:t>
        <a:bodyPr/>
        <a:lstStyle/>
        <a:p>
          <a:endParaRPr lang="hu-HU"/>
        </a:p>
      </dgm:t>
    </dgm:pt>
    <dgm:pt modelId="{31DC94CB-9ABA-4E05-AB36-B48BBE96715E}">
      <dgm:prSet phldrT="[Szöveg]"/>
      <dgm:spPr/>
      <dgm:t>
        <a:bodyPr/>
        <a:lstStyle/>
        <a:p>
          <a:r>
            <a:rPr lang="hu-HU" dirty="0"/>
            <a:t>„akik elfogadják, hogy 12 évre elkötelezik magukat a NAV mellett”</a:t>
          </a:r>
        </a:p>
      </dgm:t>
    </dgm:pt>
    <dgm:pt modelId="{A9D8314C-659A-46A9-84E9-AC462413A9D3}" type="parTrans" cxnId="{70800F09-7772-4297-B96D-CC3E070DAFF3}">
      <dgm:prSet/>
      <dgm:spPr/>
      <dgm:t>
        <a:bodyPr/>
        <a:lstStyle/>
        <a:p>
          <a:endParaRPr lang="hu-HU"/>
        </a:p>
      </dgm:t>
    </dgm:pt>
    <dgm:pt modelId="{735C7E4F-7DD2-46D7-820E-8FC3BAEFFDDC}" type="sibTrans" cxnId="{70800F09-7772-4297-B96D-CC3E070DAFF3}">
      <dgm:prSet/>
      <dgm:spPr/>
      <dgm:t>
        <a:bodyPr/>
        <a:lstStyle/>
        <a:p>
          <a:endParaRPr lang="hu-HU"/>
        </a:p>
      </dgm:t>
    </dgm:pt>
    <dgm:pt modelId="{0C5A74F8-7DDF-4D8B-8EB8-A44B8CDF18AD}">
      <dgm:prSet/>
      <dgm:spPr/>
      <dgm:t>
        <a:bodyPr/>
        <a:lstStyle/>
        <a:p>
          <a:r>
            <a:rPr lang="hu-HU" dirty="0"/>
            <a:t>„akik bírják a kötelező óralátogatást, a kötelező bentlakást és az este 10 órai takarodót”</a:t>
          </a:r>
        </a:p>
      </dgm:t>
    </dgm:pt>
    <dgm:pt modelId="{9243A53E-A26B-41FB-8387-85EF5A9C46C6}" type="parTrans" cxnId="{89D7267E-F58C-4476-8033-331357E38545}">
      <dgm:prSet/>
      <dgm:spPr/>
      <dgm:t>
        <a:bodyPr/>
        <a:lstStyle/>
        <a:p>
          <a:endParaRPr lang="hu-HU"/>
        </a:p>
      </dgm:t>
    </dgm:pt>
    <dgm:pt modelId="{9022464D-28A8-42AF-B1B4-19A7CF90EB8F}" type="sibTrans" cxnId="{89D7267E-F58C-4476-8033-331357E38545}">
      <dgm:prSet/>
      <dgm:spPr/>
      <dgm:t>
        <a:bodyPr/>
        <a:lstStyle/>
        <a:p>
          <a:endParaRPr lang="hu-HU"/>
        </a:p>
      </dgm:t>
    </dgm:pt>
    <dgm:pt modelId="{18D3CD37-CD2C-4F6A-A4D6-AD03ABF433D3}">
      <dgm:prSet/>
      <dgm:spPr/>
      <dgm:t>
        <a:bodyPr/>
        <a:lstStyle/>
        <a:p>
          <a:r>
            <a:rPr lang="hu-HU" dirty="0"/>
            <a:t>„akik vállalják, hogy a 4 évet követően az ország bármely részére helyezhetik őket”</a:t>
          </a:r>
        </a:p>
      </dgm:t>
    </dgm:pt>
    <dgm:pt modelId="{841E20AD-7340-4A5B-B0AC-A11847F2B80F}" type="parTrans" cxnId="{013ACB54-622C-4FBF-868C-31F49B0AEC4A}">
      <dgm:prSet/>
      <dgm:spPr/>
      <dgm:t>
        <a:bodyPr/>
        <a:lstStyle/>
        <a:p>
          <a:endParaRPr lang="hu-HU"/>
        </a:p>
      </dgm:t>
    </dgm:pt>
    <dgm:pt modelId="{A44B1686-D0ED-4EB4-B954-7909958E79D5}" type="sibTrans" cxnId="{013ACB54-622C-4FBF-868C-31F49B0AEC4A}">
      <dgm:prSet/>
      <dgm:spPr/>
      <dgm:t>
        <a:bodyPr/>
        <a:lstStyle/>
        <a:p>
          <a:endParaRPr lang="hu-HU"/>
        </a:p>
      </dgm:t>
    </dgm:pt>
    <dgm:pt modelId="{26DA8568-748F-4641-AA30-C718CB0972CA}">
      <dgm:prSet/>
      <dgm:spPr/>
      <dgm:t>
        <a:bodyPr/>
        <a:lstStyle/>
        <a:p>
          <a:r>
            <a:rPr lang="hu-HU" dirty="0"/>
            <a:t>„akik elfogadják, hogy hosszú a tanév, nincs tavaszi, őszi és téli szünet, kevés a szabadidő”</a:t>
          </a:r>
        </a:p>
      </dgm:t>
    </dgm:pt>
    <dgm:pt modelId="{AE4E2278-670E-4F12-91E5-67095217F54D}" type="parTrans" cxnId="{2116ADB3-6195-4797-9D99-85F4C2E83BD0}">
      <dgm:prSet/>
      <dgm:spPr/>
      <dgm:t>
        <a:bodyPr/>
        <a:lstStyle/>
        <a:p>
          <a:endParaRPr lang="hu-HU"/>
        </a:p>
      </dgm:t>
    </dgm:pt>
    <dgm:pt modelId="{10765C77-A2B0-4DBF-A370-0E401FEE5461}" type="sibTrans" cxnId="{2116ADB3-6195-4797-9D99-85F4C2E83BD0}">
      <dgm:prSet/>
      <dgm:spPr/>
      <dgm:t>
        <a:bodyPr/>
        <a:lstStyle/>
        <a:p>
          <a:endParaRPr lang="hu-HU"/>
        </a:p>
      </dgm:t>
    </dgm:pt>
    <dgm:pt modelId="{BDECFBA7-92A5-43D7-A473-86EDEE1FF469}">
      <dgm:prSet/>
      <dgm:spPr/>
      <dgm:t>
        <a:bodyPr/>
        <a:lstStyle/>
        <a:p>
          <a:r>
            <a:rPr lang="hu-HU" dirty="0"/>
            <a:t>„akik nem szeretnének diákmunkát vállalni” </a:t>
          </a:r>
        </a:p>
      </dgm:t>
    </dgm:pt>
    <dgm:pt modelId="{0053B17E-6605-412E-8819-C05CE177C485}" type="parTrans" cxnId="{E898B225-0D98-45C6-9A54-7F1710C4795D}">
      <dgm:prSet/>
      <dgm:spPr/>
      <dgm:t>
        <a:bodyPr/>
        <a:lstStyle/>
        <a:p>
          <a:endParaRPr lang="hu-HU"/>
        </a:p>
      </dgm:t>
    </dgm:pt>
    <dgm:pt modelId="{20B0AF38-9196-4389-BB00-B1E737B4F919}" type="sibTrans" cxnId="{E898B225-0D98-45C6-9A54-7F1710C4795D}">
      <dgm:prSet/>
      <dgm:spPr/>
      <dgm:t>
        <a:bodyPr/>
        <a:lstStyle/>
        <a:p>
          <a:endParaRPr lang="hu-HU"/>
        </a:p>
      </dgm:t>
    </dgm:pt>
    <dgm:pt modelId="{EC77E74A-540C-4D56-B202-CF6491BF2597}">
      <dgm:prSet/>
      <dgm:spPr/>
      <dgm:t>
        <a:bodyPr/>
        <a:lstStyle/>
        <a:p>
          <a:r>
            <a:rPr lang="hu-HU" dirty="0"/>
            <a:t>„akik bírják a hierarchiát, a kötöttségeket, a fegyelmet és szeretnek korán kelni”</a:t>
          </a:r>
        </a:p>
      </dgm:t>
    </dgm:pt>
    <dgm:pt modelId="{8C40B0F0-AA66-475F-BA4D-FD1D0F1F0DA2}" type="parTrans" cxnId="{D7347759-F92F-44F4-816B-73021B78FABA}">
      <dgm:prSet/>
      <dgm:spPr/>
      <dgm:t>
        <a:bodyPr/>
        <a:lstStyle/>
        <a:p>
          <a:endParaRPr lang="hu-HU"/>
        </a:p>
      </dgm:t>
    </dgm:pt>
    <dgm:pt modelId="{FED1B35B-9EB0-4D87-94FC-6F1BEF1BF8E2}" type="sibTrans" cxnId="{D7347759-F92F-44F4-816B-73021B78FABA}">
      <dgm:prSet/>
      <dgm:spPr/>
      <dgm:t>
        <a:bodyPr/>
        <a:lstStyle/>
        <a:p>
          <a:endParaRPr lang="hu-HU"/>
        </a:p>
      </dgm:t>
    </dgm:pt>
    <dgm:pt modelId="{667D969D-FC30-4534-AEF5-FFB46F4B870D}" type="pres">
      <dgm:prSet presAssocID="{32B0FBCC-E981-458B-89A4-DD94F4CEB3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CD7DA81-22BD-4142-986B-5F3C83736C67}" type="pres">
      <dgm:prSet presAssocID="{5CDE8BC3-0FD1-443B-882E-71D5666B7D9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AA5F2D-2737-4920-8149-710D67B0CB58}" type="pres">
      <dgm:prSet presAssocID="{973CAFCE-1EE4-467B-AF97-46F00ACE6F2D}" presName="sibTrans" presStyleCnt="0"/>
      <dgm:spPr/>
    </dgm:pt>
    <dgm:pt modelId="{B336AA3F-BE81-4A00-AE43-3CCB59509000}" type="pres">
      <dgm:prSet presAssocID="{688C6843-8C8B-4D16-A5F7-57EA5349E5D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88DC35-B26D-4470-B8FC-53BCBA1FE701}" type="pres">
      <dgm:prSet presAssocID="{0461B835-7225-42F6-A349-5BA4EEABC7E5}" presName="sibTrans" presStyleCnt="0"/>
      <dgm:spPr/>
    </dgm:pt>
    <dgm:pt modelId="{14044D59-07DA-42F3-B27D-EC606E513A71}" type="pres">
      <dgm:prSet presAssocID="{A3026FFA-FE53-47F3-97AD-3A04F2131FA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042A2B-C978-4DB3-AFD0-A043764281BD}" type="pres">
      <dgm:prSet presAssocID="{98A41302-A48B-4C43-A6BD-2F6FC63D45BB}" presName="sibTrans" presStyleCnt="0"/>
      <dgm:spPr/>
    </dgm:pt>
    <dgm:pt modelId="{619D4FD7-AA14-4723-A64A-4E925087DCCE}" type="pres">
      <dgm:prSet presAssocID="{2A081880-861C-4FB5-A299-2DEBC96EC03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5B50D8-F74B-4B12-ACB2-5165A1B596FB}" type="pres">
      <dgm:prSet presAssocID="{DEEF70B4-CEB3-43E7-8EED-DD7E754DA443}" presName="sibTrans" presStyleCnt="0"/>
      <dgm:spPr/>
    </dgm:pt>
    <dgm:pt modelId="{7EE55DA5-0290-4E52-A99A-033D6F333489}" type="pres">
      <dgm:prSet presAssocID="{31DC94CB-9ABA-4E05-AB36-B48BBE96715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AB13B7-984D-473E-A2F8-57085840A23B}" type="pres">
      <dgm:prSet presAssocID="{735C7E4F-7DD2-46D7-820E-8FC3BAEFFDDC}" presName="sibTrans" presStyleCnt="0"/>
      <dgm:spPr/>
    </dgm:pt>
    <dgm:pt modelId="{7661EAFE-4CF5-4D8F-8083-E6CF9862BF3B}" type="pres">
      <dgm:prSet presAssocID="{0C5A74F8-7DDF-4D8B-8EB8-A44B8CDF18A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56186A-5CA6-4C9F-ADC5-15B7FB24B824}" type="pres">
      <dgm:prSet presAssocID="{9022464D-28A8-42AF-B1B4-19A7CF90EB8F}" presName="sibTrans" presStyleCnt="0"/>
      <dgm:spPr/>
    </dgm:pt>
    <dgm:pt modelId="{8E901850-DA4C-4849-8152-7DFF6C4B6BDA}" type="pres">
      <dgm:prSet presAssocID="{18D3CD37-CD2C-4F6A-A4D6-AD03ABF433D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5453F1-4C97-49E8-9243-1682DB5D4F83}" type="pres">
      <dgm:prSet presAssocID="{A44B1686-D0ED-4EB4-B954-7909958E79D5}" presName="sibTrans" presStyleCnt="0"/>
      <dgm:spPr/>
    </dgm:pt>
    <dgm:pt modelId="{C4F1B717-A0C8-4D44-8B14-58E67C8633E4}" type="pres">
      <dgm:prSet presAssocID="{26DA8568-748F-4641-AA30-C718CB0972C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B42CC4-0180-42D2-A498-59D7D6C02F2C}" type="pres">
      <dgm:prSet presAssocID="{10765C77-A2B0-4DBF-A370-0E401FEE5461}" presName="sibTrans" presStyleCnt="0"/>
      <dgm:spPr/>
    </dgm:pt>
    <dgm:pt modelId="{E35C3B8C-37E6-478D-9B77-E81C500068BF}" type="pres">
      <dgm:prSet presAssocID="{BDECFBA7-92A5-43D7-A473-86EDEE1FF46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A7089A-7A6F-4D71-A875-74A1F78CCA7C}" type="pres">
      <dgm:prSet presAssocID="{20B0AF38-9196-4389-BB00-B1E737B4F919}" presName="sibTrans" presStyleCnt="0"/>
      <dgm:spPr/>
    </dgm:pt>
    <dgm:pt modelId="{58BDD39C-AE0F-4866-989F-1446754783B0}" type="pres">
      <dgm:prSet presAssocID="{EC77E74A-540C-4D56-B202-CF6491BF259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046A09-1115-4171-9BD2-E19C4F40F2FB}" type="presOf" srcId="{18D3CD37-CD2C-4F6A-A4D6-AD03ABF433D3}" destId="{8E901850-DA4C-4849-8152-7DFF6C4B6BDA}" srcOrd="0" destOrd="0" presId="urn:microsoft.com/office/officeart/2005/8/layout/default"/>
    <dgm:cxn modelId="{70800F09-7772-4297-B96D-CC3E070DAFF3}" srcId="{32B0FBCC-E981-458B-89A4-DD94F4CEB3CD}" destId="{31DC94CB-9ABA-4E05-AB36-B48BBE96715E}" srcOrd="4" destOrd="0" parTransId="{A9D8314C-659A-46A9-84E9-AC462413A9D3}" sibTransId="{735C7E4F-7DD2-46D7-820E-8FC3BAEFFDDC}"/>
    <dgm:cxn modelId="{D7347759-F92F-44F4-816B-73021B78FABA}" srcId="{32B0FBCC-E981-458B-89A4-DD94F4CEB3CD}" destId="{EC77E74A-540C-4D56-B202-CF6491BF2597}" srcOrd="9" destOrd="0" parTransId="{8C40B0F0-AA66-475F-BA4D-FD1D0F1F0DA2}" sibTransId="{FED1B35B-9EB0-4D87-94FC-6F1BEF1BF8E2}"/>
    <dgm:cxn modelId="{2116ADB3-6195-4797-9D99-85F4C2E83BD0}" srcId="{32B0FBCC-E981-458B-89A4-DD94F4CEB3CD}" destId="{26DA8568-748F-4641-AA30-C718CB0972CA}" srcOrd="7" destOrd="0" parTransId="{AE4E2278-670E-4F12-91E5-67095217F54D}" sibTransId="{10765C77-A2B0-4DBF-A370-0E401FEE5461}"/>
    <dgm:cxn modelId="{5AD05A61-392D-4744-B406-58EAD27DF4C0}" type="presOf" srcId="{2A081880-861C-4FB5-A299-2DEBC96EC039}" destId="{619D4FD7-AA14-4723-A64A-4E925087DCCE}" srcOrd="0" destOrd="0" presId="urn:microsoft.com/office/officeart/2005/8/layout/default"/>
    <dgm:cxn modelId="{6A29DD48-8565-4069-8FB8-D4D48791BC99}" type="presOf" srcId="{688C6843-8C8B-4D16-A5F7-57EA5349E5D8}" destId="{B336AA3F-BE81-4A00-AE43-3CCB59509000}" srcOrd="0" destOrd="0" presId="urn:microsoft.com/office/officeart/2005/8/layout/default"/>
    <dgm:cxn modelId="{4A28B567-F955-4696-A527-A2CB9DB52EBB}" type="presOf" srcId="{A3026FFA-FE53-47F3-97AD-3A04F2131FA3}" destId="{14044D59-07DA-42F3-B27D-EC606E513A71}" srcOrd="0" destOrd="0" presId="urn:microsoft.com/office/officeart/2005/8/layout/default"/>
    <dgm:cxn modelId="{1856DFCF-19BB-4D56-8462-71B4E0FA789E}" type="presOf" srcId="{BDECFBA7-92A5-43D7-A473-86EDEE1FF469}" destId="{E35C3B8C-37E6-478D-9B77-E81C500068BF}" srcOrd="0" destOrd="0" presId="urn:microsoft.com/office/officeart/2005/8/layout/default"/>
    <dgm:cxn modelId="{E898B225-0D98-45C6-9A54-7F1710C4795D}" srcId="{32B0FBCC-E981-458B-89A4-DD94F4CEB3CD}" destId="{BDECFBA7-92A5-43D7-A473-86EDEE1FF469}" srcOrd="8" destOrd="0" parTransId="{0053B17E-6605-412E-8819-C05CE177C485}" sibTransId="{20B0AF38-9196-4389-BB00-B1E737B4F919}"/>
    <dgm:cxn modelId="{013ACB54-622C-4FBF-868C-31F49B0AEC4A}" srcId="{32B0FBCC-E981-458B-89A4-DD94F4CEB3CD}" destId="{18D3CD37-CD2C-4F6A-A4D6-AD03ABF433D3}" srcOrd="6" destOrd="0" parTransId="{841E20AD-7340-4A5B-B0AC-A11847F2B80F}" sibTransId="{A44B1686-D0ED-4EB4-B954-7909958E79D5}"/>
    <dgm:cxn modelId="{48F6958B-437B-40C2-AC79-786E70BB2C64}" type="presOf" srcId="{32B0FBCC-E981-458B-89A4-DD94F4CEB3CD}" destId="{667D969D-FC30-4534-AEF5-FFB46F4B870D}" srcOrd="0" destOrd="0" presId="urn:microsoft.com/office/officeart/2005/8/layout/default"/>
    <dgm:cxn modelId="{E53EC7E7-4496-433C-B246-38487EADFF3D}" type="presOf" srcId="{31DC94CB-9ABA-4E05-AB36-B48BBE96715E}" destId="{7EE55DA5-0290-4E52-A99A-033D6F333489}" srcOrd="0" destOrd="0" presId="urn:microsoft.com/office/officeart/2005/8/layout/default"/>
    <dgm:cxn modelId="{E22163FC-87C2-41E0-9F42-A237603B8EAB}" type="presOf" srcId="{0C5A74F8-7DDF-4D8B-8EB8-A44B8CDF18AD}" destId="{7661EAFE-4CF5-4D8F-8083-E6CF9862BF3B}" srcOrd="0" destOrd="0" presId="urn:microsoft.com/office/officeart/2005/8/layout/default"/>
    <dgm:cxn modelId="{84DF7DB7-C5A0-4446-9D1A-29B1E845BFD4}" srcId="{32B0FBCC-E981-458B-89A4-DD94F4CEB3CD}" destId="{5CDE8BC3-0FD1-443B-882E-71D5666B7D98}" srcOrd="0" destOrd="0" parTransId="{2285A1FA-EAE3-470C-82B4-F3EAC46C8B2D}" sibTransId="{973CAFCE-1EE4-467B-AF97-46F00ACE6F2D}"/>
    <dgm:cxn modelId="{41F7E36F-C019-470C-A233-07CF4CA214D5}" srcId="{32B0FBCC-E981-458B-89A4-DD94F4CEB3CD}" destId="{688C6843-8C8B-4D16-A5F7-57EA5349E5D8}" srcOrd="1" destOrd="0" parTransId="{3FB664CF-4BD6-4422-805D-DB46F63ACAFD}" sibTransId="{0461B835-7225-42F6-A349-5BA4EEABC7E5}"/>
    <dgm:cxn modelId="{558D91FA-76DD-4AC5-9C78-85542DB35D9B}" type="presOf" srcId="{26DA8568-748F-4641-AA30-C718CB0972CA}" destId="{C4F1B717-A0C8-4D44-8B14-58E67C8633E4}" srcOrd="0" destOrd="0" presId="urn:microsoft.com/office/officeart/2005/8/layout/default"/>
    <dgm:cxn modelId="{89D7267E-F58C-4476-8033-331357E38545}" srcId="{32B0FBCC-E981-458B-89A4-DD94F4CEB3CD}" destId="{0C5A74F8-7DDF-4D8B-8EB8-A44B8CDF18AD}" srcOrd="5" destOrd="0" parTransId="{9243A53E-A26B-41FB-8387-85EF5A9C46C6}" sibTransId="{9022464D-28A8-42AF-B1B4-19A7CF90EB8F}"/>
    <dgm:cxn modelId="{B766988A-74F3-4BF1-9836-1CC4157EEE4F}" type="presOf" srcId="{EC77E74A-540C-4D56-B202-CF6491BF2597}" destId="{58BDD39C-AE0F-4866-989F-1446754783B0}" srcOrd="0" destOrd="0" presId="urn:microsoft.com/office/officeart/2005/8/layout/default"/>
    <dgm:cxn modelId="{83A3DBA2-71AE-4D6D-8235-E1E8682FAE99}" srcId="{32B0FBCC-E981-458B-89A4-DD94F4CEB3CD}" destId="{2A081880-861C-4FB5-A299-2DEBC96EC039}" srcOrd="3" destOrd="0" parTransId="{276D147E-0384-4397-AA89-578D8CB633D4}" sibTransId="{DEEF70B4-CEB3-43E7-8EED-DD7E754DA443}"/>
    <dgm:cxn modelId="{CCF15339-B449-408A-B960-090FB2EFBC05}" srcId="{32B0FBCC-E981-458B-89A4-DD94F4CEB3CD}" destId="{A3026FFA-FE53-47F3-97AD-3A04F2131FA3}" srcOrd="2" destOrd="0" parTransId="{6663EF00-F8EC-4200-95A1-5CF238D30615}" sibTransId="{98A41302-A48B-4C43-A6BD-2F6FC63D45BB}"/>
    <dgm:cxn modelId="{866C6AC2-C3B1-4614-BAF4-CF40F3237984}" type="presOf" srcId="{5CDE8BC3-0FD1-443B-882E-71D5666B7D98}" destId="{7CD7DA81-22BD-4142-986B-5F3C83736C67}" srcOrd="0" destOrd="0" presId="urn:microsoft.com/office/officeart/2005/8/layout/default"/>
    <dgm:cxn modelId="{FD3EFC03-BB79-4327-AE9D-FCA2755A60DB}" type="presParOf" srcId="{667D969D-FC30-4534-AEF5-FFB46F4B870D}" destId="{7CD7DA81-22BD-4142-986B-5F3C83736C67}" srcOrd="0" destOrd="0" presId="urn:microsoft.com/office/officeart/2005/8/layout/default"/>
    <dgm:cxn modelId="{CA7E5B0F-D898-4642-B34B-0320145749A9}" type="presParOf" srcId="{667D969D-FC30-4534-AEF5-FFB46F4B870D}" destId="{69AA5F2D-2737-4920-8149-710D67B0CB58}" srcOrd="1" destOrd="0" presId="urn:microsoft.com/office/officeart/2005/8/layout/default"/>
    <dgm:cxn modelId="{BCF7761A-B0FC-4636-8354-B77CEEC659BF}" type="presParOf" srcId="{667D969D-FC30-4534-AEF5-FFB46F4B870D}" destId="{B336AA3F-BE81-4A00-AE43-3CCB59509000}" srcOrd="2" destOrd="0" presId="urn:microsoft.com/office/officeart/2005/8/layout/default"/>
    <dgm:cxn modelId="{041191F5-1502-424B-8333-0A086EB924A6}" type="presParOf" srcId="{667D969D-FC30-4534-AEF5-FFB46F4B870D}" destId="{7788DC35-B26D-4470-B8FC-53BCBA1FE701}" srcOrd="3" destOrd="0" presId="urn:microsoft.com/office/officeart/2005/8/layout/default"/>
    <dgm:cxn modelId="{C2513DFA-30E4-4D56-9E9F-8DEE9EE191CD}" type="presParOf" srcId="{667D969D-FC30-4534-AEF5-FFB46F4B870D}" destId="{14044D59-07DA-42F3-B27D-EC606E513A71}" srcOrd="4" destOrd="0" presId="urn:microsoft.com/office/officeart/2005/8/layout/default"/>
    <dgm:cxn modelId="{86C2D2C6-8812-42D0-BE0C-728DDA006799}" type="presParOf" srcId="{667D969D-FC30-4534-AEF5-FFB46F4B870D}" destId="{13042A2B-C978-4DB3-AFD0-A043764281BD}" srcOrd="5" destOrd="0" presId="urn:microsoft.com/office/officeart/2005/8/layout/default"/>
    <dgm:cxn modelId="{E8A6608A-8A58-4D98-934D-17E33B8C6578}" type="presParOf" srcId="{667D969D-FC30-4534-AEF5-FFB46F4B870D}" destId="{619D4FD7-AA14-4723-A64A-4E925087DCCE}" srcOrd="6" destOrd="0" presId="urn:microsoft.com/office/officeart/2005/8/layout/default"/>
    <dgm:cxn modelId="{2070D759-74D3-4DA3-9B60-A80206813D47}" type="presParOf" srcId="{667D969D-FC30-4534-AEF5-FFB46F4B870D}" destId="{995B50D8-F74B-4B12-ACB2-5165A1B596FB}" srcOrd="7" destOrd="0" presId="urn:microsoft.com/office/officeart/2005/8/layout/default"/>
    <dgm:cxn modelId="{DA1C720D-D2F2-41E3-B5FA-AB69C65C1382}" type="presParOf" srcId="{667D969D-FC30-4534-AEF5-FFB46F4B870D}" destId="{7EE55DA5-0290-4E52-A99A-033D6F333489}" srcOrd="8" destOrd="0" presId="urn:microsoft.com/office/officeart/2005/8/layout/default"/>
    <dgm:cxn modelId="{3F9C06AE-EBCF-4877-995E-A9AECF616EBA}" type="presParOf" srcId="{667D969D-FC30-4534-AEF5-FFB46F4B870D}" destId="{F4AB13B7-984D-473E-A2F8-57085840A23B}" srcOrd="9" destOrd="0" presId="urn:microsoft.com/office/officeart/2005/8/layout/default"/>
    <dgm:cxn modelId="{6C3FF57B-D2EE-489F-8639-C8B1923E1A5A}" type="presParOf" srcId="{667D969D-FC30-4534-AEF5-FFB46F4B870D}" destId="{7661EAFE-4CF5-4D8F-8083-E6CF9862BF3B}" srcOrd="10" destOrd="0" presId="urn:microsoft.com/office/officeart/2005/8/layout/default"/>
    <dgm:cxn modelId="{B847E7E1-1E1C-4272-89AB-0C61E48BF674}" type="presParOf" srcId="{667D969D-FC30-4534-AEF5-FFB46F4B870D}" destId="{DE56186A-5CA6-4C9F-ADC5-15B7FB24B824}" srcOrd="11" destOrd="0" presId="urn:microsoft.com/office/officeart/2005/8/layout/default"/>
    <dgm:cxn modelId="{EA330001-0A69-4A58-A28C-11444FACB89B}" type="presParOf" srcId="{667D969D-FC30-4534-AEF5-FFB46F4B870D}" destId="{8E901850-DA4C-4849-8152-7DFF6C4B6BDA}" srcOrd="12" destOrd="0" presId="urn:microsoft.com/office/officeart/2005/8/layout/default"/>
    <dgm:cxn modelId="{8DF296BA-1878-45EA-BEC4-72E6B4822B94}" type="presParOf" srcId="{667D969D-FC30-4534-AEF5-FFB46F4B870D}" destId="{155453F1-4C97-49E8-9243-1682DB5D4F83}" srcOrd="13" destOrd="0" presId="urn:microsoft.com/office/officeart/2005/8/layout/default"/>
    <dgm:cxn modelId="{3A52B2D8-986A-40CF-91ED-A7600FD7D9EC}" type="presParOf" srcId="{667D969D-FC30-4534-AEF5-FFB46F4B870D}" destId="{C4F1B717-A0C8-4D44-8B14-58E67C8633E4}" srcOrd="14" destOrd="0" presId="urn:microsoft.com/office/officeart/2005/8/layout/default"/>
    <dgm:cxn modelId="{CF57399F-2F13-4F71-9623-AD3C43697FAD}" type="presParOf" srcId="{667D969D-FC30-4534-AEF5-FFB46F4B870D}" destId="{8EB42CC4-0180-42D2-A498-59D7D6C02F2C}" srcOrd="15" destOrd="0" presId="urn:microsoft.com/office/officeart/2005/8/layout/default"/>
    <dgm:cxn modelId="{7B7A65E9-7E0A-46DC-A167-10358624204D}" type="presParOf" srcId="{667D969D-FC30-4534-AEF5-FFB46F4B870D}" destId="{E35C3B8C-37E6-478D-9B77-E81C500068BF}" srcOrd="16" destOrd="0" presId="urn:microsoft.com/office/officeart/2005/8/layout/default"/>
    <dgm:cxn modelId="{E7912690-50F0-4C84-8466-7511FFA7D60D}" type="presParOf" srcId="{667D969D-FC30-4534-AEF5-FFB46F4B870D}" destId="{A9A7089A-7A6F-4D71-A875-74A1F78CCA7C}" srcOrd="17" destOrd="0" presId="urn:microsoft.com/office/officeart/2005/8/layout/default"/>
    <dgm:cxn modelId="{E5A82B04-6EB4-4CCB-BF64-FDBA293AB64F}" type="presParOf" srcId="{667D969D-FC30-4534-AEF5-FFB46F4B870D}" destId="{58BDD39C-AE0F-4866-989F-1446754783B0}" srcOrd="18" destOrd="0" presId="urn:microsoft.com/office/officeart/2005/8/layout/default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6AEBB-B46E-4A07-B58A-FC4D5AF47DC0}">
      <dsp:nvSpPr>
        <dsp:cNvPr id="0" name=""/>
        <dsp:cNvSpPr/>
      </dsp:nvSpPr>
      <dsp:spPr>
        <a:xfrm>
          <a:off x="788669" y="0"/>
          <a:ext cx="8938260" cy="3629706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92D0342-33B6-43A4-BE32-3C5415906B6B}">
      <dsp:nvSpPr>
        <dsp:cNvPr id="0" name=""/>
        <dsp:cNvSpPr/>
      </dsp:nvSpPr>
      <dsp:spPr>
        <a:xfrm>
          <a:off x="2888" y="1088911"/>
          <a:ext cx="1681571" cy="14518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érettségi</a:t>
          </a:r>
        </a:p>
      </dsp:txBody>
      <dsp:txXfrm>
        <a:off x="73763" y="1159786"/>
        <a:ext cx="1539821" cy="1310132"/>
      </dsp:txXfrm>
    </dsp:sp>
    <dsp:sp modelId="{BCEA8978-D21E-4723-9D59-C31852E85F4A}">
      <dsp:nvSpPr>
        <dsp:cNvPr id="0" name=""/>
        <dsp:cNvSpPr/>
      </dsp:nvSpPr>
      <dsp:spPr>
        <a:xfrm>
          <a:off x="1768538" y="1088911"/>
          <a:ext cx="1681571" cy="1451882"/>
        </a:xfrm>
        <a:prstGeom prst="roundRect">
          <a:avLst/>
        </a:prstGeom>
        <a:gradFill rotWithShape="0">
          <a:gsLst>
            <a:gs pos="0">
              <a:schemeClr val="accent5">
                <a:hueOff val="1679128"/>
                <a:satOff val="-7784"/>
                <a:lumOff val="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79128"/>
                <a:satOff val="-7784"/>
                <a:lumOff val="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79128"/>
                <a:satOff val="-7784"/>
                <a:lumOff val="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alkalmassági vizsgálatok és pályaorientáció</a:t>
          </a:r>
        </a:p>
      </dsp:txBody>
      <dsp:txXfrm>
        <a:off x="1839413" y="1159786"/>
        <a:ext cx="1539821" cy="1310132"/>
      </dsp:txXfrm>
    </dsp:sp>
    <dsp:sp modelId="{5F0355F2-4E5E-440E-86AA-A97F1B2BA23E}">
      <dsp:nvSpPr>
        <dsp:cNvPr id="0" name=""/>
        <dsp:cNvSpPr/>
      </dsp:nvSpPr>
      <dsp:spPr>
        <a:xfrm>
          <a:off x="3534188" y="1088911"/>
          <a:ext cx="1681571" cy="1451882"/>
        </a:xfrm>
        <a:prstGeom prst="roundRect">
          <a:avLst/>
        </a:prstGeom>
        <a:gradFill rotWithShape="0">
          <a:gsLst>
            <a:gs pos="0">
              <a:schemeClr val="accent5">
                <a:hueOff val="3358257"/>
                <a:satOff val="-15568"/>
                <a:lumOff val="1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358257"/>
                <a:satOff val="-15568"/>
                <a:lumOff val="1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358257"/>
                <a:satOff val="-15568"/>
                <a:lumOff val="1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rendészeti alapfelkészítés</a:t>
          </a:r>
        </a:p>
      </dsp:txBody>
      <dsp:txXfrm>
        <a:off x="3605063" y="1159786"/>
        <a:ext cx="1539821" cy="1310132"/>
      </dsp:txXfrm>
    </dsp:sp>
    <dsp:sp modelId="{FDA80AB2-1CA6-40AD-BA65-5302C6421437}">
      <dsp:nvSpPr>
        <dsp:cNvPr id="0" name=""/>
        <dsp:cNvSpPr/>
      </dsp:nvSpPr>
      <dsp:spPr>
        <a:xfrm>
          <a:off x="5299839" y="1088911"/>
          <a:ext cx="1681571" cy="1451882"/>
        </a:xfrm>
        <a:prstGeom prst="roundRect">
          <a:avLst/>
        </a:prstGeom>
        <a:gradFill rotWithShape="0">
          <a:gsLst>
            <a:gs pos="0">
              <a:schemeClr val="accent5">
                <a:hueOff val="5037385"/>
                <a:satOff val="-23351"/>
                <a:lumOff val="16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037385"/>
                <a:satOff val="-23351"/>
                <a:lumOff val="16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037385"/>
                <a:satOff val="-23351"/>
                <a:lumOff val="16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tisztjelölti vizsga és eskü</a:t>
          </a:r>
        </a:p>
      </dsp:txBody>
      <dsp:txXfrm>
        <a:off x="5370714" y="1159786"/>
        <a:ext cx="1539821" cy="1310132"/>
      </dsp:txXfrm>
    </dsp:sp>
    <dsp:sp modelId="{DB734DB4-EBB8-4875-B117-162CB00C5275}">
      <dsp:nvSpPr>
        <dsp:cNvPr id="0" name=""/>
        <dsp:cNvSpPr/>
      </dsp:nvSpPr>
      <dsp:spPr>
        <a:xfrm>
          <a:off x="7065489" y="1088911"/>
          <a:ext cx="1681571" cy="1451882"/>
        </a:xfrm>
        <a:prstGeom prst="roundRect">
          <a:avLst/>
        </a:prstGeom>
        <a:gradFill rotWithShape="0">
          <a:gsLst>
            <a:gs pos="0">
              <a:schemeClr val="accent5">
                <a:hueOff val="6716514"/>
                <a:satOff val="-31135"/>
                <a:lumOff val="21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16514"/>
                <a:satOff val="-31135"/>
                <a:lumOff val="21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16514"/>
                <a:satOff val="-31135"/>
                <a:lumOff val="21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4 éves alapképzés (záróvizsgák)</a:t>
          </a:r>
        </a:p>
      </dsp:txBody>
      <dsp:txXfrm>
        <a:off x="7136364" y="1159786"/>
        <a:ext cx="1539821" cy="1310132"/>
      </dsp:txXfrm>
    </dsp:sp>
    <dsp:sp modelId="{D7C04A5A-2AD2-444D-B3A1-88E7D4B4A5CC}">
      <dsp:nvSpPr>
        <dsp:cNvPr id="0" name=""/>
        <dsp:cNvSpPr/>
      </dsp:nvSpPr>
      <dsp:spPr>
        <a:xfrm>
          <a:off x="8831140" y="1088911"/>
          <a:ext cx="1681571" cy="1451882"/>
        </a:xfrm>
        <a:prstGeom prst="roundRect">
          <a:avLst/>
        </a:prstGeom>
        <a:gradFill rotWithShape="0">
          <a:gsLst>
            <a:gs pos="0">
              <a:schemeClr val="accent5">
                <a:hueOff val="8395642"/>
                <a:satOff val="-38919"/>
                <a:lumOff val="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395642"/>
                <a:satOff val="-38919"/>
                <a:lumOff val="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395642"/>
                <a:satOff val="-38919"/>
                <a:lumOff val="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tisztavatás és tiszti eskü</a:t>
          </a:r>
        </a:p>
      </dsp:txBody>
      <dsp:txXfrm>
        <a:off x="8902015" y="1159786"/>
        <a:ext cx="1539821" cy="1310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A414F-590E-4B15-AE71-5CD2F2BB3368}">
      <dsp:nvSpPr>
        <dsp:cNvPr id="0" name=""/>
        <dsp:cNvSpPr/>
      </dsp:nvSpPr>
      <dsp:spPr>
        <a:xfrm>
          <a:off x="1176054" y="1077357"/>
          <a:ext cx="2201669" cy="14685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kollégium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étkezés</a:t>
          </a:r>
        </a:p>
      </dsp:txBody>
      <dsp:txXfrm>
        <a:off x="1528321" y="1077357"/>
        <a:ext cx="1849402" cy="1468513"/>
      </dsp:txXfrm>
    </dsp:sp>
    <dsp:sp modelId="{94E892BF-A9DF-4FF6-8639-99C502BDEB18}">
      <dsp:nvSpPr>
        <dsp:cNvPr id="0" name=""/>
        <dsp:cNvSpPr/>
      </dsp:nvSpPr>
      <dsp:spPr>
        <a:xfrm>
          <a:off x="1176054" y="2545871"/>
          <a:ext cx="2201669" cy="14685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kern="1200" dirty="0"/>
            <a:t>ruházat (sport- és egyenruházat)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16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illetmény</a:t>
          </a:r>
        </a:p>
      </dsp:txBody>
      <dsp:txXfrm>
        <a:off x="1528321" y="2545871"/>
        <a:ext cx="1849402" cy="1468513"/>
      </dsp:txXfrm>
    </dsp:sp>
    <dsp:sp modelId="{8E67F9F4-A8A0-4492-85D4-963722920CE2}">
      <dsp:nvSpPr>
        <dsp:cNvPr id="0" name=""/>
        <dsp:cNvSpPr/>
      </dsp:nvSpPr>
      <dsp:spPr>
        <a:xfrm>
          <a:off x="1176054" y="4014384"/>
          <a:ext cx="2201669" cy="14685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tanszer-támogatás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bankszámla-hozzájárulás</a:t>
          </a:r>
        </a:p>
        <a:p>
          <a:pPr algn="l">
            <a:spcBef>
              <a:spcPct val="0"/>
            </a:spcBef>
          </a:pPr>
          <a:endParaRPr lang="hu-HU" sz="1600" kern="1200" dirty="0"/>
        </a:p>
      </dsp:txBody>
      <dsp:txXfrm>
        <a:off x="1528321" y="4014384"/>
        <a:ext cx="1849402" cy="1468513"/>
      </dsp:txXfrm>
    </dsp:sp>
    <dsp:sp modelId="{A41B353F-1EE2-4AF0-B598-8982B68ADF7E}">
      <dsp:nvSpPr>
        <dsp:cNvPr id="0" name=""/>
        <dsp:cNvSpPr/>
      </dsp:nvSpPr>
      <dsp:spPr>
        <a:xfrm>
          <a:off x="0" y="349543"/>
          <a:ext cx="1714924" cy="15965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juttatások</a:t>
          </a:r>
        </a:p>
      </dsp:txBody>
      <dsp:txXfrm>
        <a:off x="251145" y="583350"/>
        <a:ext cx="1212634" cy="1128919"/>
      </dsp:txXfrm>
    </dsp:sp>
    <dsp:sp modelId="{4F8EAB6E-F682-4F6F-BB84-1CD6B8B2BB21}">
      <dsp:nvSpPr>
        <dsp:cNvPr id="0" name=""/>
        <dsp:cNvSpPr/>
      </dsp:nvSpPr>
      <dsp:spPr>
        <a:xfrm>
          <a:off x="5092648" y="1077357"/>
          <a:ext cx="2201669" cy="14685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tisztjelölti vizsga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tisztjelölti eskü</a:t>
          </a:r>
        </a:p>
      </dsp:txBody>
      <dsp:txXfrm>
        <a:off x="5444916" y="1077357"/>
        <a:ext cx="1849402" cy="1468513"/>
      </dsp:txXfrm>
    </dsp:sp>
    <dsp:sp modelId="{D9D50045-A690-4830-B106-14C7E3ABA3BC}">
      <dsp:nvSpPr>
        <dsp:cNvPr id="0" name=""/>
        <dsp:cNvSpPr/>
      </dsp:nvSpPr>
      <dsp:spPr>
        <a:xfrm>
          <a:off x="5092648" y="2545871"/>
          <a:ext cx="2201669" cy="14685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szakmai gyakorlat (nyári egy hónapos + 7. félév)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kern="1200" dirty="0"/>
            <a:t>rendészeti szocializáció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/>
        </a:p>
      </dsp:txBody>
      <dsp:txXfrm>
        <a:off x="5444916" y="2545871"/>
        <a:ext cx="1849402" cy="1468513"/>
      </dsp:txXfrm>
    </dsp:sp>
    <dsp:sp modelId="{323693B0-DE75-4C44-8D66-4F236C5F9F11}">
      <dsp:nvSpPr>
        <dsp:cNvPr id="0" name=""/>
        <dsp:cNvSpPr/>
      </dsp:nvSpPr>
      <dsp:spPr>
        <a:xfrm>
          <a:off x="5092648" y="4014384"/>
          <a:ext cx="2201669" cy="14685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4 év képzés +10 év szolgálat a NAV-ban</a:t>
          </a:r>
        </a:p>
      </dsp:txBody>
      <dsp:txXfrm>
        <a:off x="5444916" y="4014384"/>
        <a:ext cx="1849402" cy="1468513"/>
      </dsp:txXfrm>
    </dsp:sp>
    <dsp:sp modelId="{C9B509AE-1063-4351-A1F2-0CB593DC6F22}">
      <dsp:nvSpPr>
        <dsp:cNvPr id="0" name=""/>
        <dsp:cNvSpPr/>
      </dsp:nvSpPr>
      <dsp:spPr>
        <a:xfrm>
          <a:off x="3741933" y="389394"/>
          <a:ext cx="1669834" cy="158750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elvárások</a:t>
          </a:r>
        </a:p>
      </dsp:txBody>
      <dsp:txXfrm>
        <a:off x="3986475" y="621879"/>
        <a:ext cx="1180750" cy="112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3D049-E8EE-4D2A-85BB-B9523B22A47D}">
      <dsp:nvSpPr>
        <dsp:cNvPr id="0" name=""/>
        <dsp:cNvSpPr/>
      </dsp:nvSpPr>
      <dsp:spPr>
        <a:xfrm rot="16200000">
          <a:off x="-1852167" y="2870411"/>
          <a:ext cx="4349316" cy="51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4137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-1852167" y="2870411"/>
        <a:ext cx="4349316" cy="514927"/>
      </dsp:txXfrm>
    </dsp:sp>
    <dsp:sp modelId="{D82080B2-AE68-47F0-A7B9-8FE9104F59DB}">
      <dsp:nvSpPr>
        <dsp:cNvPr id="0" name=""/>
        <dsp:cNvSpPr/>
      </dsp:nvSpPr>
      <dsp:spPr>
        <a:xfrm>
          <a:off x="579954" y="953217"/>
          <a:ext cx="2564883" cy="4349316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5413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komplex tudás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sokszínű szakmai gyakorlat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tudományos diákkör (TDK, OTDK sikerek)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NAV szakemberek előadásai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szakkollégiumok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szabadegyetem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ERASMUS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Lónyay-díj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„Kiváló hallgató” cím</a:t>
          </a:r>
        </a:p>
      </dsp:txBody>
      <dsp:txXfrm>
        <a:off x="579954" y="953217"/>
        <a:ext cx="2564883" cy="4349316"/>
      </dsp:txXfrm>
    </dsp:sp>
    <dsp:sp modelId="{7B7B5DC5-7CB8-41D6-8673-DF1E9213022B}">
      <dsp:nvSpPr>
        <dsp:cNvPr id="0" name=""/>
        <dsp:cNvSpPr/>
      </dsp:nvSpPr>
      <dsp:spPr>
        <a:xfrm>
          <a:off x="65026" y="273513"/>
          <a:ext cx="1029854" cy="10298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9A2EA-DC7E-4C8B-98AE-85CCE6C97C3B}">
      <dsp:nvSpPr>
        <dsp:cNvPr id="0" name=""/>
        <dsp:cNvSpPr/>
      </dsp:nvSpPr>
      <dsp:spPr>
        <a:xfrm rot="16200000">
          <a:off x="1894503" y="2870411"/>
          <a:ext cx="4349316" cy="51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4137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94503" y="2870411"/>
        <a:ext cx="4349316" cy="514927"/>
      </dsp:txXfrm>
    </dsp:sp>
    <dsp:sp modelId="{FB9D2ED9-FF06-45C2-A88C-D6893706E539}">
      <dsp:nvSpPr>
        <dsp:cNvPr id="0" name=""/>
        <dsp:cNvSpPr/>
      </dsp:nvSpPr>
      <dsp:spPr>
        <a:xfrm>
          <a:off x="4326625" y="953217"/>
          <a:ext cx="2564883" cy="4349316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5413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labdajátékok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lövészet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vívás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konditerem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aerobik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lovarda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uszoda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akadálypálya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egyetemek közti bajnokságok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BM bajnokságok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NKE 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PSE</a:t>
          </a:r>
        </a:p>
      </dsp:txBody>
      <dsp:txXfrm>
        <a:off x="4326625" y="953217"/>
        <a:ext cx="2564883" cy="4349316"/>
      </dsp:txXfrm>
    </dsp:sp>
    <dsp:sp modelId="{05341B64-8096-4D6B-87F1-714D0D5DD12A}">
      <dsp:nvSpPr>
        <dsp:cNvPr id="0" name=""/>
        <dsp:cNvSpPr/>
      </dsp:nvSpPr>
      <dsp:spPr>
        <a:xfrm>
          <a:off x="3811697" y="273513"/>
          <a:ext cx="1029854" cy="10298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0A0BF-1A88-4E5B-BB29-6F1D954DB216}">
      <dsp:nvSpPr>
        <dsp:cNvPr id="0" name=""/>
        <dsp:cNvSpPr/>
      </dsp:nvSpPr>
      <dsp:spPr>
        <a:xfrm rot="16200000">
          <a:off x="5641174" y="2870411"/>
          <a:ext cx="4349316" cy="51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4137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41174" y="2870411"/>
        <a:ext cx="4349316" cy="514927"/>
      </dsp:txXfrm>
    </dsp:sp>
    <dsp:sp modelId="{609A998B-619E-45CD-9570-B914275BD3BA}">
      <dsp:nvSpPr>
        <dsp:cNvPr id="0" name=""/>
        <dsp:cNvSpPr/>
      </dsp:nvSpPr>
      <dsp:spPr>
        <a:xfrm>
          <a:off x="8073296" y="953217"/>
          <a:ext cx="2564883" cy="4349316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5413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kórus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néptánc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színjátszó kör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könyvtár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gólyabál, gólyaavató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szakest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egyetemi bulik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konferenciák</a:t>
          </a:r>
        </a:p>
      </dsp:txBody>
      <dsp:txXfrm>
        <a:off x="8073296" y="953217"/>
        <a:ext cx="2564883" cy="4349316"/>
      </dsp:txXfrm>
    </dsp:sp>
    <dsp:sp modelId="{8F443466-F429-41CB-9E97-789EBBC532C7}">
      <dsp:nvSpPr>
        <dsp:cNvPr id="0" name=""/>
        <dsp:cNvSpPr/>
      </dsp:nvSpPr>
      <dsp:spPr>
        <a:xfrm>
          <a:off x="7558369" y="273513"/>
          <a:ext cx="1029854" cy="102985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7DA81-22BD-4142-986B-5F3C83736C67}">
      <dsp:nvSpPr>
        <dsp:cNvPr id="0" name=""/>
        <dsp:cNvSpPr/>
      </dsp:nvSpPr>
      <dsp:spPr>
        <a:xfrm>
          <a:off x="3303" y="30289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a legelitebb szakirányra szeretnének járni”</a:t>
          </a:r>
        </a:p>
      </dsp:txBody>
      <dsp:txXfrm>
        <a:off x="3303" y="30289"/>
        <a:ext cx="2620921" cy="1572552"/>
      </dsp:txXfrm>
    </dsp:sp>
    <dsp:sp modelId="{B336AA3F-BE81-4A00-AE43-3CCB59509000}">
      <dsp:nvSpPr>
        <dsp:cNvPr id="0" name=""/>
        <dsp:cNvSpPr/>
      </dsp:nvSpPr>
      <dsp:spPr>
        <a:xfrm>
          <a:off x="2886317" y="30289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0878"/>
                <a:satOff val="-247"/>
                <a:lumOff val="26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20878"/>
                <a:satOff val="-247"/>
                <a:lumOff val="26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20878"/>
                <a:satOff val="-247"/>
                <a:lumOff val="26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bírják a terhelést, mert ezek a legnehezebb szakirányok”</a:t>
          </a:r>
        </a:p>
      </dsp:txBody>
      <dsp:txXfrm>
        <a:off x="2886317" y="30289"/>
        <a:ext cx="2620921" cy="1572552"/>
      </dsp:txXfrm>
    </dsp:sp>
    <dsp:sp modelId="{14044D59-07DA-42F3-B27D-EC606E513A71}">
      <dsp:nvSpPr>
        <dsp:cNvPr id="0" name=""/>
        <dsp:cNvSpPr/>
      </dsp:nvSpPr>
      <dsp:spPr>
        <a:xfrm>
          <a:off x="5769330" y="30289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41757"/>
                <a:satOff val="-493"/>
                <a:lumOff val="53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41757"/>
                <a:satOff val="-493"/>
                <a:lumOff val="53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41757"/>
                <a:satOff val="-493"/>
                <a:lumOff val="53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szeretik a családias légkört, barátságokat szeretnének kötni”</a:t>
          </a:r>
        </a:p>
      </dsp:txBody>
      <dsp:txXfrm>
        <a:off x="5769330" y="30289"/>
        <a:ext cx="2620921" cy="1572552"/>
      </dsp:txXfrm>
    </dsp:sp>
    <dsp:sp modelId="{619D4FD7-AA14-4723-A64A-4E925087DCCE}">
      <dsp:nvSpPr>
        <dsp:cNvPr id="0" name=""/>
        <dsp:cNvSpPr/>
      </dsp:nvSpPr>
      <dsp:spPr>
        <a:xfrm>
          <a:off x="8652344" y="30289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62635"/>
                <a:satOff val="-740"/>
                <a:lumOff val="80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62635"/>
                <a:satOff val="-740"/>
                <a:lumOff val="80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62635"/>
                <a:satOff val="-740"/>
                <a:lumOff val="80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„akiknek fontos a hivatás, a biztos, stabil munkahely”</a:t>
          </a:r>
        </a:p>
      </dsp:txBody>
      <dsp:txXfrm>
        <a:off x="8652344" y="30289"/>
        <a:ext cx="2620921" cy="1572552"/>
      </dsp:txXfrm>
    </dsp:sp>
    <dsp:sp modelId="{7EE55DA5-0290-4E52-A99A-033D6F333489}">
      <dsp:nvSpPr>
        <dsp:cNvPr id="0" name=""/>
        <dsp:cNvSpPr/>
      </dsp:nvSpPr>
      <dsp:spPr>
        <a:xfrm>
          <a:off x="3303" y="1864934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83514"/>
                <a:satOff val="-987"/>
                <a:lumOff val="107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83514"/>
                <a:satOff val="-987"/>
                <a:lumOff val="107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83514"/>
                <a:satOff val="-987"/>
                <a:lumOff val="107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elfogadják, hogy 12 évre elkötelezik magukat a NAV mellett”</a:t>
          </a:r>
        </a:p>
      </dsp:txBody>
      <dsp:txXfrm>
        <a:off x="3303" y="1864934"/>
        <a:ext cx="2620921" cy="1572552"/>
      </dsp:txXfrm>
    </dsp:sp>
    <dsp:sp modelId="{7661EAFE-4CF5-4D8F-8083-E6CF9862BF3B}">
      <dsp:nvSpPr>
        <dsp:cNvPr id="0" name=""/>
        <dsp:cNvSpPr/>
      </dsp:nvSpPr>
      <dsp:spPr>
        <a:xfrm>
          <a:off x="2886317" y="1864934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04392"/>
                <a:satOff val="-1233"/>
                <a:lumOff val="134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104392"/>
                <a:satOff val="-1233"/>
                <a:lumOff val="134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104392"/>
                <a:satOff val="-1233"/>
                <a:lumOff val="134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bírják a kötelező óralátogatást, a kötelező bentlakást és az este 10 órai takarodót”</a:t>
          </a:r>
        </a:p>
      </dsp:txBody>
      <dsp:txXfrm>
        <a:off x="2886317" y="1864934"/>
        <a:ext cx="2620921" cy="1572552"/>
      </dsp:txXfrm>
    </dsp:sp>
    <dsp:sp modelId="{8E901850-DA4C-4849-8152-7DFF6C4B6BDA}">
      <dsp:nvSpPr>
        <dsp:cNvPr id="0" name=""/>
        <dsp:cNvSpPr/>
      </dsp:nvSpPr>
      <dsp:spPr>
        <a:xfrm>
          <a:off x="5769330" y="1864934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25270"/>
                <a:satOff val="-1480"/>
                <a:lumOff val="161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125270"/>
                <a:satOff val="-1480"/>
                <a:lumOff val="161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125270"/>
                <a:satOff val="-1480"/>
                <a:lumOff val="161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vállalják, hogy a 4 évet követően az ország bármely részére helyezhetik őket”</a:t>
          </a:r>
        </a:p>
      </dsp:txBody>
      <dsp:txXfrm>
        <a:off x="5769330" y="1864934"/>
        <a:ext cx="2620921" cy="1572552"/>
      </dsp:txXfrm>
    </dsp:sp>
    <dsp:sp modelId="{C4F1B717-A0C8-4D44-8B14-58E67C8633E4}">
      <dsp:nvSpPr>
        <dsp:cNvPr id="0" name=""/>
        <dsp:cNvSpPr/>
      </dsp:nvSpPr>
      <dsp:spPr>
        <a:xfrm>
          <a:off x="8652344" y="1864934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46149"/>
                <a:satOff val="-1727"/>
                <a:lumOff val="18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146149"/>
                <a:satOff val="-1727"/>
                <a:lumOff val="18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146149"/>
                <a:satOff val="-1727"/>
                <a:lumOff val="18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elfogadják, hogy hosszú a tanév, nincs tavaszi, őszi és téli szünet, kevés a szabadidő”</a:t>
          </a:r>
        </a:p>
      </dsp:txBody>
      <dsp:txXfrm>
        <a:off x="8652344" y="1864934"/>
        <a:ext cx="2620921" cy="1572552"/>
      </dsp:txXfrm>
    </dsp:sp>
    <dsp:sp modelId="{E35C3B8C-37E6-478D-9B77-E81C500068BF}">
      <dsp:nvSpPr>
        <dsp:cNvPr id="0" name=""/>
        <dsp:cNvSpPr/>
      </dsp:nvSpPr>
      <dsp:spPr>
        <a:xfrm>
          <a:off x="2886317" y="3699579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67027"/>
                <a:satOff val="-1973"/>
                <a:lumOff val="215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167027"/>
                <a:satOff val="-1973"/>
                <a:lumOff val="215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167027"/>
                <a:satOff val="-1973"/>
                <a:lumOff val="215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nem szeretnének diákmunkát vállalni” </a:t>
          </a:r>
        </a:p>
      </dsp:txBody>
      <dsp:txXfrm>
        <a:off x="2886317" y="3699579"/>
        <a:ext cx="2620921" cy="1572552"/>
      </dsp:txXfrm>
    </dsp:sp>
    <dsp:sp modelId="{58BDD39C-AE0F-4866-989F-1446754783B0}">
      <dsp:nvSpPr>
        <dsp:cNvPr id="0" name=""/>
        <dsp:cNvSpPr/>
      </dsp:nvSpPr>
      <dsp:spPr>
        <a:xfrm>
          <a:off x="5769330" y="3699579"/>
          <a:ext cx="2620921" cy="157255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87906"/>
                <a:satOff val="-2220"/>
                <a:lumOff val="242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187906"/>
                <a:satOff val="-2220"/>
                <a:lumOff val="242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187906"/>
                <a:satOff val="-2220"/>
                <a:lumOff val="242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„akik bírják a hierarchiát, a kötöttségeket, a fegyelmet és szeretnek korán kelni”</a:t>
          </a:r>
        </a:p>
      </dsp:txBody>
      <dsp:txXfrm>
        <a:off x="5769330" y="3699579"/>
        <a:ext cx="2620921" cy="1572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41338"/>
            <a:ext cx="28590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 noChangeAspect="1"/>
          </p:cNvSpPr>
          <p:nvPr>
            <p:ph type="ctrTitle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023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2151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36661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63927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1968500" y="3675063"/>
            <a:ext cx="825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hu-HU" altLang="hu-HU" sz="3600" b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00600"/>
            <a:ext cx="14859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968500" y="5019675"/>
            <a:ext cx="825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hu-HU" altLang="hu-HU" sz="16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531938"/>
            <a:ext cx="1663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3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276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41338"/>
            <a:ext cx="28590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3771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6544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5552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234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7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94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 noChangeAspect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 noChangeAspect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6" r:id="rId2"/>
    <p:sldLayoutId id="2147483676" r:id="rId3"/>
    <p:sldLayoutId id="2147483667" r:id="rId4"/>
    <p:sldLayoutId id="2147483668" r:id="rId5"/>
    <p:sldLayoutId id="2147483669" r:id="rId6"/>
    <p:sldLayoutId id="2147483670" r:id="rId7"/>
    <p:sldLayoutId id="2147483677" r:id="rId8"/>
    <p:sldLayoutId id="2147483671" r:id="rId9"/>
    <p:sldLayoutId id="2147483672" r:id="rId10"/>
    <p:sldLayoutId id="2147483673" r:id="rId11"/>
    <p:sldLayoutId id="2147483674" r:id="rId12"/>
    <p:sldLayoutId id="2147483678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450" y="1998663"/>
            <a:ext cx="10864850" cy="23876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Nemzeti Közszolgálati Egyetem</a:t>
            </a:r>
            <a:br>
              <a:rPr lang="hu-HU" dirty="0"/>
            </a:br>
            <a:r>
              <a:rPr lang="hu-HU" dirty="0"/>
              <a:t>Rendészettudományi Kar</a:t>
            </a:r>
            <a:br>
              <a:rPr lang="hu-HU" dirty="0"/>
            </a:br>
            <a:r>
              <a:rPr lang="hu-HU" dirty="0"/>
              <a:t>Vám- és Pénzügyőri Tanszék</a:t>
            </a:r>
          </a:p>
        </p:txBody>
      </p:sp>
      <p:sp>
        <p:nvSpPr>
          <p:cNvPr id="6147" name="Alcím 2"/>
          <p:cNvSpPr>
            <a:spLocks noGrp="1"/>
          </p:cNvSpPr>
          <p:nvPr>
            <p:ph type="subTitle" idx="1"/>
          </p:nvPr>
        </p:nvSpPr>
        <p:spPr>
          <a:xfrm>
            <a:off x="679450" y="4618381"/>
            <a:ext cx="10864850" cy="1655762"/>
          </a:xfrm>
        </p:spPr>
        <p:txBody>
          <a:bodyPr/>
          <a:lstStyle/>
          <a:p>
            <a:pPr algn="ctr"/>
            <a:r>
              <a:rPr lang="hu-HU" altLang="hu-HU" b="1" dirty="0"/>
              <a:t>Bemutatkozik a </a:t>
            </a:r>
          </a:p>
          <a:p>
            <a:pPr algn="ctr"/>
            <a:r>
              <a:rPr lang="hu-HU" altLang="hu-HU" b="1" dirty="0"/>
              <a:t>pénzügyi rendészeti szak</a:t>
            </a:r>
          </a:p>
          <a:p>
            <a:endParaRPr lang="hu-HU" altLang="hu-HU" dirty="0"/>
          </a:p>
        </p:txBody>
      </p:sp>
      <p:pic>
        <p:nvPicPr>
          <p:cNvPr id="6148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266700"/>
            <a:ext cx="181133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296262" y="188118"/>
            <a:ext cx="11566525" cy="1204913"/>
          </a:xfrm>
          <a:solidFill>
            <a:schemeClr val="tx2"/>
          </a:solidFill>
        </p:spPr>
        <p:txBody>
          <a:bodyPr anchor="t"/>
          <a:lstStyle/>
          <a:p>
            <a:pPr algn="ctr"/>
            <a:r>
              <a:rPr lang="hu-HU" altLang="hu-H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A Nemzeti Adó- és Vámhivatal részére nyújtott alapképzés</a:t>
            </a:r>
            <a:br>
              <a:rPr lang="hu-HU" altLang="hu-HU" sz="32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Pénzügyi rendészeti szak</a:t>
            </a:r>
            <a:endParaRPr lang="hu-HU" altLang="hu-HU" sz="3200" dirty="0">
              <a:solidFill>
                <a:schemeClr val="bg1"/>
              </a:solidFill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784225"/>
          </a:xfrm>
          <a:solidFill>
            <a:schemeClr val="tx2"/>
          </a:solidFill>
        </p:spPr>
        <p:txBody>
          <a:bodyPr/>
          <a:lstStyle/>
          <a:p>
            <a:r>
              <a:rPr lang="hu-HU" altLang="hu-HU" sz="2400" dirty="0">
                <a:cs typeface="Times New Roman" panose="02020603050405020304" pitchFamily="18" charset="0"/>
              </a:rPr>
              <a:t>Vámigazgatási és rendészeti szakirány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784225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dirty="0">
                <a:cs typeface="Times New Roman" panose="02020603050405020304" pitchFamily="18" charset="0"/>
              </a:rPr>
              <a:t>Pénzügyi nyomozói szakirány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pic>
        <p:nvPicPr>
          <p:cNvPr id="7173" name="Picture 2" descr="C:\Users\palinkas.andras\Documents\jövedéki gyakorlat_2014\DSCN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44900"/>
            <a:ext cx="224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308350"/>
            <a:ext cx="2171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7942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997200"/>
            <a:ext cx="2224087" cy="148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 txBox="1">
            <a:spLocks/>
          </p:cNvSpPr>
          <p:nvPr/>
        </p:nvSpPr>
        <p:spPr bwMode="auto">
          <a:xfrm>
            <a:off x="838200" y="885954"/>
            <a:ext cx="10828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hu-HU" altLang="hu-HU" sz="4200" b="1" dirty="0">
                <a:solidFill>
                  <a:schemeClr val="bg1"/>
                </a:solidFill>
              </a:rPr>
              <a:t>Hogyan lehetsz pénzügyőr tiszt?</a:t>
            </a:r>
          </a:p>
        </p:txBody>
      </p:sp>
      <p:graphicFrame>
        <p:nvGraphicFramePr>
          <p:cNvPr id="4" name="Tartalom helye 3"/>
          <p:cNvGraphicFramePr>
            <a:graphicFrameLocks/>
          </p:cNvGraphicFramePr>
          <p:nvPr/>
        </p:nvGraphicFramePr>
        <p:xfrm>
          <a:off x="838200" y="2547257"/>
          <a:ext cx="10515600" cy="362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 txBox="1">
            <a:spLocks/>
          </p:cNvSpPr>
          <p:nvPr/>
        </p:nvSpPr>
        <p:spPr bwMode="auto">
          <a:xfrm>
            <a:off x="785812" y="291549"/>
            <a:ext cx="110521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u-HU" altLang="hu-HU" sz="4000" b="1" dirty="0">
                <a:solidFill>
                  <a:schemeClr val="bg1"/>
                </a:solidFill>
              </a:rPr>
              <a:t>A pénzügyőr tisztjelölti státusz</a:t>
            </a:r>
          </a:p>
        </p:txBody>
      </p:sp>
      <p:pic>
        <p:nvPicPr>
          <p:cNvPr id="9219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418122"/>
            <a:ext cx="41878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5713611"/>
              </p:ext>
            </p:extLst>
          </p:nvPr>
        </p:nvGraphicFramePr>
        <p:xfrm>
          <a:off x="4541838" y="571500"/>
          <a:ext cx="7296149" cy="597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 txBox="1">
            <a:spLocks/>
          </p:cNvSpPr>
          <p:nvPr/>
        </p:nvSpPr>
        <p:spPr bwMode="auto">
          <a:xfrm>
            <a:off x="646113" y="452438"/>
            <a:ext cx="9404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hu-HU" altLang="hu-HU" sz="4000" b="1">
                <a:solidFill>
                  <a:schemeClr val="bg1"/>
                </a:solidFill>
              </a:rPr>
              <a:t>Mit kínálunk a képzés során?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3762342"/>
              </p:ext>
            </p:extLst>
          </p:nvPr>
        </p:nvGraphicFramePr>
        <p:xfrm>
          <a:off x="646111" y="1084728"/>
          <a:ext cx="10703207" cy="557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églalap 3"/>
          <p:cNvSpPr>
            <a:spLocks noChangeArrowheads="1"/>
          </p:cNvSpPr>
          <p:nvPr/>
        </p:nvSpPr>
        <p:spPr bwMode="auto">
          <a:xfrm>
            <a:off x="442913" y="368300"/>
            <a:ext cx="87010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hu-HU" altLang="hu-HU" sz="3200" b="1" dirty="0">
                <a:solidFill>
                  <a:schemeClr val="bg1"/>
                </a:solidFill>
              </a:rPr>
              <a:t>Kiknek ajánljuk?</a:t>
            </a:r>
            <a:br>
              <a:rPr lang="hu-HU" altLang="hu-HU" sz="3200" b="1" dirty="0">
                <a:solidFill>
                  <a:schemeClr val="bg1"/>
                </a:solidFill>
              </a:rPr>
            </a:br>
            <a:r>
              <a:rPr lang="hu-HU" altLang="hu-HU" b="1" dirty="0">
                <a:solidFill>
                  <a:schemeClr val="bg1"/>
                </a:solidFill>
              </a:rPr>
              <a:t>(hallgatói vélemények alapján)</a:t>
            </a:r>
            <a:endParaRPr lang="hu-HU" altLang="hu-HU" dirty="0">
              <a:solidFill>
                <a:schemeClr val="bg1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442452" y="1430594"/>
            <a:ext cx="11385754" cy="5088193"/>
            <a:chOff x="3284" y="83810"/>
            <a:chExt cx="2605843" cy="1563506"/>
          </a:xfrm>
          <a:scene3d>
            <a:camera prst="orthographicFront"/>
            <a:lightRig rig="flat" dir="t"/>
          </a:scene3d>
        </p:grpSpPr>
        <p:sp>
          <p:nvSpPr>
            <p:cNvPr id="9" name="Téglalap 8"/>
            <p:cNvSpPr/>
            <p:nvPr/>
          </p:nvSpPr>
          <p:spPr>
            <a:xfrm>
              <a:off x="3284" y="83810"/>
              <a:ext cx="2605843" cy="156350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284" y="83810"/>
              <a:ext cx="2605843" cy="15635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dirty="0"/>
                <a:t>„akik a legelitebb szakirányra szeretnének járni”</a:t>
              </a:r>
            </a:p>
          </p:txBody>
        </p:sp>
      </p:grpSp>
      <p:graphicFrame>
        <p:nvGraphicFramePr>
          <p:cNvPr id="11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823992"/>
              </p:ext>
            </p:extLst>
          </p:nvPr>
        </p:nvGraphicFramePr>
        <p:xfrm>
          <a:off x="495300" y="1320800"/>
          <a:ext cx="11276569" cy="530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 txBox="1">
            <a:spLocks/>
          </p:cNvSpPr>
          <p:nvPr/>
        </p:nvSpPr>
        <p:spPr bwMode="auto">
          <a:xfrm>
            <a:off x="646113" y="452438"/>
            <a:ext cx="94043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u-HU" altLang="hu-HU" sz="3200" b="1"/>
              <a:t>LEGYÉL TE IS PÉNZÜGYŐR TISZT!</a:t>
            </a:r>
            <a:br>
              <a:rPr lang="hu-HU" altLang="hu-HU" sz="3200" b="1"/>
            </a:br>
            <a:endParaRPr lang="hu-HU" altLang="hu-HU" sz="3200" b="1"/>
          </a:p>
          <a:p>
            <a:pPr algn="ctr">
              <a:lnSpc>
                <a:spcPct val="90000"/>
              </a:lnSpc>
            </a:pPr>
            <a:r>
              <a:rPr lang="hu-HU" altLang="hu-HU" sz="2800" b="1"/>
              <a:t>Téged is vár </a:t>
            </a:r>
            <a:br>
              <a:rPr lang="hu-HU" altLang="hu-HU" sz="2800" b="1"/>
            </a:br>
            <a:r>
              <a:rPr lang="hu-HU" altLang="hu-HU" sz="2800" b="1"/>
              <a:t>a Nemzeti Közszolgálati Egyetem Rendészettudományi Kar </a:t>
            </a:r>
            <a:br>
              <a:rPr lang="hu-HU" altLang="hu-HU" sz="2800" b="1"/>
            </a:br>
            <a:r>
              <a:rPr lang="hu-HU" altLang="hu-HU" sz="2800" b="1"/>
              <a:t>Vám- és Pénzügyőri Tanszéke!</a:t>
            </a:r>
          </a:p>
        </p:txBody>
      </p:sp>
      <p:pic>
        <p:nvPicPr>
          <p:cNvPr id="12291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854450"/>
            <a:ext cx="32829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465513"/>
            <a:ext cx="35179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465513"/>
            <a:ext cx="432911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965200"/>
            <a:ext cx="30972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336</Words>
  <Application>Microsoft Office PowerPoint</Application>
  <PresentationFormat>Szélesvásznú</PresentationFormat>
  <Paragraphs>72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Office-téma</vt:lpstr>
      <vt:lpstr>Nemzeti Közszolgálati Egyetem Rendészettudományi Kar Vám- és Pénzügyőri Tanszék</vt:lpstr>
      <vt:lpstr>A Nemzeti Adó- és Vámhivatal részére nyújtott alapképzés Pénzügyi rendészeti szak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Sándor Krisztina</cp:lastModifiedBy>
  <cp:revision>22</cp:revision>
  <dcterms:created xsi:type="dcterms:W3CDTF">2020-01-30T10:32:07Z</dcterms:created>
  <dcterms:modified xsi:type="dcterms:W3CDTF">2023-11-20T06:42:14Z</dcterms:modified>
</cp:coreProperties>
</file>